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10"/>
  </p:notesMasterIdLst>
  <p:handoutMasterIdLst>
    <p:handoutMasterId r:id="rId16"/>
  </p:handoutMasterIdLst>
  <p:sldIdLst>
    <p:sldId id="257" r:id="rId4"/>
    <p:sldId id="258" r:id="rId5"/>
    <p:sldId id="259" r:id="rId6"/>
    <p:sldId id="274" r:id="rId7"/>
    <p:sldId id="267" r:id="rId8"/>
    <p:sldId id="260" r:id="rId9"/>
    <p:sldId id="261" r:id="rId11"/>
    <p:sldId id="262" r:id="rId12"/>
    <p:sldId id="264" r:id="rId13"/>
    <p:sldId id="263" r:id="rId14"/>
    <p:sldId id="265" r:id="rId15"/>
  </p:sldIdLst>
  <p:sldSz cx="12192000" cy="6858000"/>
  <p:notesSz cx="7103745" cy="10234295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328"/>
        <p:guide pos="380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354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tags" Target="../tags/tag33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353.xml"/><Relationship Id="rId12" Type="http://schemas.openxmlformats.org/officeDocument/2006/relationships/tags" Target="../tags/tag352.xml"/><Relationship Id="rId11" Type="http://schemas.openxmlformats.org/officeDocument/2006/relationships/tags" Target="../tags/tag351.xml"/><Relationship Id="rId10" Type="http://schemas.openxmlformats.org/officeDocument/2006/relationships/tags" Target="../tags/tag350.xml"/><Relationship Id="rId1" Type="http://schemas.openxmlformats.org/officeDocument/2006/relationships/tags" Target="../tags/tag34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svg"/><Relationship Id="rId8" Type="http://schemas.openxmlformats.org/officeDocument/2006/relationships/image" Target="../media/image3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0" Type="http://schemas.openxmlformats.org/officeDocument/2006/relationships/slideLayout" Target="../slideLayouts/slideLayout17.xml"/><Relationship Id="rId4" Type="http://schemas.openxmlformats.org/officeDocument/2006/relationships/tags" Target="../tags/tag13.xml"/><Relationship Id="rId39" Type="http://schemas.openxmlformats.org/officeDocument/2006/relationships/tags" Target="../tags/tag46.xml"/><Relationship Id="rId38" Type="http://schemas.openxmlformats.org/officeDocument/2006/relationships/tags" Target="../tags/tag45.xml"/><Relationship Id="rId37" Type="http://schemas.openxmlformats.org/officeDocument/2006/relationships/tags" Target="../tags/tag44.xml"/><Relationship Id="rId36" Type="http://schemas.openxmlformats.org/officeDocument/2006/relationships/tags" Target="../tags/tag43.xml"/><Relationship Id="rId35" Type="http://schemas.openxmlformats.org/officeDocument/2006/relationships/tags" Target="../tags/tag42.xml"/><Relationship Id="rId34" Type="http://schemas.openxmlformats.org/officeDocument/2006/relationships/tags" Target="../tags/tag41.xml"/><Relationship Id="rId33" Type="http://schemas.openxmlformats.org/officeDocument/2006/relationships/tags" Target="../tags/tag40.xml"/><Relationship Id="rId32" Type="http://schemas.openxmlformats.org/officeDocument/2006/relationships/tags" Target="../tags/tag39.xml"/><Relationship Id="rId31" Type="http://schemas.openxmlformats.org/officeDocument/2006/relationships/tags" Target="../tags/tag38.xml"/><Relationship Id="rId30" Type="http://schemas.openxmlformats.org/officeDocument/2006/relationships/tags" Target="../tags/tag37.xml"/><Relationship Id="rId3" Type="http://schemas.openxmlformats.org/officeDocument/2006/relationships/tags" Target="../tags/tag12.xml"/><Relationship Id="rId29" Type="http://schemas.openxmlformats.org/officeDocument/2006/relationships/tags" Target="../tags/tag36.xml"/><Relationship Id="rId28" Type="http://schemas.openxmlformats.org/officeDocument/2006/relationships/tags" Target="../tags/tag35.xml"/><Relationship Id="rId27" Type="http://schemas.openxmlformats.org/officeDocument/2006/relationships/tags" Target="../tags/tag34.xml"/><Relationship Id="rId26" Type="http://schemas.openxmlformats.org/officeDocument/2006/relationships/tags" Target="../tags/tag33.xml"/><Relationship Id="rId25" Type="http://schemas.openxmlformats.org/officeDocument/2006/relationships/tags" Target="../tags/tag32.xml"/><Relationship Id="rId24" Type="http://schemas.openxmlformats.org/officeDocument/2006/relationships/tags" Target="../tags/tag31.xml"/><Relationship Id="rId23" Type="http://schemas.openxmlformats.org/officeDocument/2006/relationships/tags" Target="../tags/tag30.xml"/><Relationship Id="rId22" Type="http://schemas.openxmlformats.org/officeDocument/2006/relationships/tags" Target="../tags/tag29.xml"/><Relationship Id="rId21" Type="http://schemas.openxmlformats.org/officeDocument/2006/relationships/tags" Target="../tags/tag28.xml"/><Relationship Id="rId20" Type="http://schemas.openxmlformats.org/officeDocument/2006/relationships/tags" Target="../tags/tag27.xml"/><Relationship Id="rId2" Type="http://schemas.openxmlformats.org/officeDocument/2006/relationships/tags" Target="../tags/tag11.xml"/><Relationship Id="rId19" Type="http://schemas.openxmlformats.org/officeDocument/2006/relationships/tags" Target="../tags/tag26.xml"/><Relationship Id="rId18" Type="http://schemas.openxmlformats.org/officeDocument/2006/relationships/tags" Target="../tags/tag25.xml"/><Relationship Id="rId17" Type="http://schemas.openxmlformats.org/officeDocument/2006/relationships/tags" Target="../tags/tag24.xml"/><Relationship Id="rId16" Type="http://schemas.openxmlformats.org/officeDocument/2006/relationships/tags" Target="../tags/tag23.xml"/><Relationship Id="rId15" Type="http://schemas.openxmlformats.org/officeDocument/2006/relationships/tags" Target="../tags/tag22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3" Type="http://schemas.openxmlformats.org/officeDocument/2006/relationships/slideLayout" Target="../slideLayouts/slideLayout17.xml"/><Relationship Id="rId82" Type="http://schemas.openxmlformats.org/officeDocument/2006/relationships/tags" Target="../tags/tag124.xml"/><Relationship Id="rId81" Type="http://schemas.openxmlformats.org/officeDocument/2006/relationships/tags" Target="../tags/tag123.xml"/><Relationship Id="rId80" Type="http://schemas.openxmlformats.org/officeDocument/2006/relationships/image" Target="../media/image8.svg"/><Relationship Id="rId8" Type="http://schemas.openxmlformats.org/officeDocument/2006/relationships/tags" Target="../tags/tag54.xml"/><Relationship Id="rId79" Type="http://schemas.openxmlformats.org/officeDocument/2006/relationships/image" Target="../media/image7.png"/><Relationship Id="rId78" Type="http://schemas.openxmlformats.org/officeDocument/2006/relationships/tags" Target="../tags/tag122.xml"/><Relationship Id="rId77" Type="http://schemas.openxmlformats.org/officeDocument/2006/relationships/tags" Target="../tags/tag121.xml"/><Relationship Id="rId76" Type="http://schemas.openxmlformats.org/officeDocument/2006/relationships/tags" Target="../tags/tag120.xml"/><Relationship Id="rId75" Type="http://schemas.openxmlformats.org/officeDocument/2006/relationships/tags" Target="../tags/tag119.xml"/><Relationship Id="rId74" Type="http://schemas.openxmlformats.org/officeDocument/2006/relationships/tags" Target="../tags/tag118.xml"/><Relationship Id="rId73" Type="http://schemas.openxmlformats.org/officeDocument/2006/relationships/tags" Target="../tags/tag117.xml"/><Relationship Id="rId72" Type="http://schemas.openxmlformats.org/officeDocument/2006/relationships/tags" Target="../tags/tag116.xml"/><Relationship Id="rId71" Type="http://schemas.openxmlformats.org/officeDocument/2006/relationships/tags" Target="../tags/tag115.xml"/><Relationship Id="rId70" Type="http://schemas.openxmlformats.org/officeDocument/2006/relationships/tags" Target="../tags/tag114.xml"/><Relationship Id="rId7" Type="http://schemas.openxmlformats.org/officeDocument/2006/relationships/tags" Target="../tags/tag53.xml"/><Relationship Id="rId69" Type="http://schemas.openxmlformats.org/officeDocument/2006/relationships/tags" Target="../tags/tag113.xml"/><Relationship Id="rId68" Type="http://schemas.openxmlformats.org/officeDocument/2006/relationships/tags" Target="../tags/tag112.xml"/><Relationship Id="rId67" Type="http://schemas.openxmlformats.org/officeDocument/2006/relationships/tags" Target="../tags/tag111.xml"/><Relationship Id="rId66" Type="http://schemas.openxmlformats.org/officeDocument/2006/relationships/tags" Target="../tags/tag110.xml"/><Relationship Id="rId65" Type="http://schemas.openxmlformats.org/officeDocument/2006/relationships/tags" Target="../tags/tag109.xml"/><Relationship Id="rId64" Type="http://schemas.openxmlformats.org/officeDocument/2006/relationships/tags" Target="../tags/tag108.xml"/><Relationship Id="rId63" Type="http://schemas.openxmlformats.org/officeDocument/2006/relationships/tags" Target="../tags/tag107.xml"/><Relationship Id="rId62" Type="http://schemas.openxmlformats.org/officeDocument/2006/relationships/tags" Target="../tags/tag106.xml"/><Relationship Id="rId61" Type="http://schemas.openxmlformats.org/officeDocument/2006/relationships/tags" Target="../tags/tag105.xml"/><Relationship Id="rId60" Type="http://schemas.openxmlformats.org/officeDocument/2006/relationships/tags" Target="../tags/tag104.xml"/><Relationship Id="rId6" Type="http://schemas.openxmlformats.org/officeDocument/2006/relationships/tags" Target="../tags/tag52.xml"/><Relationship Id="rId59" Type="http://schemas.openxmlformats.org/officeDocument/2006/relationships/tags" Target="../tags/tag103.xml"/><Relationship Id="rId58" Type="http://schemas.openxmlformats.org/officeDocument/2006/relationships/tags" Target="../tags/tag102.xml"/><Relationship Id="rId57" Type="http://schemas.openxmlformats.org/officeDocument/2006/relationships/tags" Target="../tags/tag101.xml"/><Relationship Id="rId56" Type="http://schemas.openxmlformats.org/officeDocument/2006/relationships/tags" Target="../tags/tag100.xml"/><Relationship Id="rId55" Type="http://schemas.openxmlformats.org/officeDocument/2006/relationships/tags" Target="../tags/tag99.xml"/><Relationship Id="rId54" Type="http://schemas.openxmlformats.org/officeDocument/2006/relationships/tags" Target="../tags/tag98.xml"/><Relationship Id="rId53" Type="http://schemas.openxmlformats.org/officeDocument/2006/relationships/tags" Target="../tags/tag97.xml"/><Relationship Id="rId52" Type="http://schemas.openxmlformats.org/officeDocument/2006/relationships/tags" Target="../tags/tag96.xml"/><Relationship Id="rId51" Type="http://schemas.openxmlformats.org/officeDocument/2006/relationships/tags" Target="../tags/tag95.xml"/><Relationship Id="rId50" Type="http://schemas.openxmlformats.org/officeDocument/2006/relationships/tags" Target="../tags/tag94.xml"/><Relationship Id="rId5" Type="http://schemas.openxmlformats.org/officeDocument/2006/relationships/tags" Target="../tags/tag51.xml"/><Relationship Id="rId49" Type="http://schemas.openxmlformats.org/officeDocument/2006/relationships/tags" Target="../tags/tag93.xml"/><Relationship Id="rId48" Type="http://schemas.openxmlformats.org/officeDocument/2006/relationships/tags" Target="../tags/tag92.xml"/><Relationship Id="rId47" Type="http://schemas.openxmlformats.org/officeDocument/2006/relationships/tags" Target="../tags/tag91.xml"/><Relationship Id="rId46" Type="http://schemas.openxmlformats.org/officeDocument/2006/relationships/tags" Target="../tags/tag90.xml"/><Relationship Id="rId45" Type="http://schemas.openxmlformats.org/officeDocument/2006/relationships/tags" Target="../tags/tag89.xml"/><Relationship Id="rId44" Type="http://schemas.openxmlformats.org/officeDocument/2006/relationships/tags" Target="../tags/tag88.xml"/><Relationship Id="rId43" Type="http://schemas.openxmlformats.org/officeDocument/2006/relationships/tags" Target="../tags/tag87.xml"/><Relationship Id="rId42" Type="http://schemas.openxmlformats.org/officeDocument/2006/relationships/tags" Target="../tags/tag86.xml"/><Relationship Id="rId41" Type="http://schemas.openxmlformats.org/officeDocument/2006/relationships/tags" Target="../tags/tag85.xml"/><Relationship Id="rId40" Type="http://schemas.openxmlformats.org/officeDocument/2006/relationships/tags" Target="../tags/tag84.xml"/><Relationship Id="rId4" Type="http://schemas.openxmlformats.org/officeDocument/2006/relationships/tags" Target="../tags/tag50.xml"/><Relationship Id="rId39" Type="http://schemas.openxmlformats.org/officeDocument/2006/relationships/tags" Target="../tags/tag83.xml"/><Relationship Id="rId38" Type="http://schemas.openxmlformats.org/officeDocument/2006/relationships/tags" Target="../tags/tag82.xml"/><Relationship Id="rId37" Type="http://schemas.openxmlformats.org/officeDocument/2006/relationships/tags" Target="../tags/tag81.xml"/><Relationship Id="rId36" Type="http://schemas.openxmlformats.org/officeDocument/2006/relationships/tags" Target="../tags/tag80.xml"/><Relationship Id="rId35" Type="http://schemas.openxmlformats.org/officeDocument/2006/relationships/tags" Target="../tags/tag79.xml"/><Relationship Id="rId34" Type="http://schemas.openxmlformats.org/officeDocument/2006/relationships/tags" Target="../tags/tag78.xml"/><Relationship Id="rId33" Type="http://schemas.openxmlformats.org/officeDocument/2006/relationships/tags" Target="../tags/tag77.xml"/><Relationship Id="rId32" Type="http://schemas.openxmlformats.org/officeDocument/2006/relationships/tags" Target="../tags/tag76.xml"/><Relationship Id="rId31" Type="http://schemas.openxmlformats.org/officeDocument/2006/relationships/tags" Target="../tags/tag75.xml"/><Relationship Id="rId30" Type="http://schemas.openxmlformats.org/officeDocument/2006/relationships/tags" Target="../tags/tag74.xml"/><Relationship Id="rId3" Type="http://schemas.openxmlformats.org/officeDocument/2006/relationships/tags" Target="../tags/tag49.xml"/><Relationship Id="rId29" Type="http://schemas.openxmlformats.org/officeDocument/2006/relationships/tags" Target="../tags/tag73.xml"/><Relationship Id="rId28" Type="http://schemas.openxmlformats.org/officeDocument/2006/relationships/tags" Target="../tags/tag72.xml"/><Relationship Id="rId27" Type="http://schemas.openxmlformats.org/officeDocument/2006/relationships/tags" Target="../tags/tag71.xml"/><Relationship Id="rId26" Type="http://schemas.openxmlformats.org/officeDocument/2006/relationships/tags" Target="../tags/tag70.xml"/><Relationship Id="rId25" Type="http://schemas.openxmlformats.org/officeDocument/2006/relationships/tags" Target="../tags/tag69.xml"/><Relationship Id="rId24" Type="http://schemas.openxmlformats.org/officeDocument/2006/relationships/tags" Target="../tags/tag68.xml"/><Relationship Id="rId23" Type="http://schemas.openxmlformats.org/officeDocument/2006/relationships/tags" Target="../tags/tag67.xml"/><Relationship Id="rId22" Type="http://schemas.openxmlformats.org/officeDocument/2006/relationships/tags" Target="../tags/tag66.xml"/><Relationship Id="rId21" Type="http://schemas.openxmlformats.org/officeDocument/2006/relationships/tags" Target="../tags/tag65.xml"/><Relationship Id="rId20" Type="http://schemas.openxmlformats.org/officeDocument/2006/relationships/tags" Target="../tags/tag64.xml"/><Relationship Id="rId2" Type="http://schemas.openxmlformats.org/officeDocument/2006/relationships/tags" Target="../tags/tag48.xml"/><Relationship Id="rId19" Type="http://schemas.openxmlformats.org/officeDocument/2006/relationships/tags" Target="../tags/tag63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6.svg"/><Relationship Id="rId11" Type="http://schemas.openxmlformats.org/officeDocument/2006/relationships/image" Target="../media/image5.png"/><Relationship Id="rId10" Type="http://schemas.openxmlformats.org/officeDocument/2006/relationships/tags" Target="../tags/tag56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tags" Target="../tags/tag126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25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tags" Target="../tags/tag13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44.xml"/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0" Type="http://schemas.openxmlformats.org/officeDocument/2006/relationships/notesSlide" Target="../notesSlides/notesSlide1.xml"/><Relationship Id="rId5" Type="http://schemas.openxmlformats.org/officeDocument/2006/relationships/tags" Target="../tags/tag140.xml"/><Relationship Id="rId49" Type="http://schemas.openxmlformats.org/officeDocument/2006/relationships/slideLayout" Target="../slideLayouts/slideLayout17.xml"/><Relationship Id="rId48" Type="http://schemas.openxmlformats.org/officeDocument/2006/relationships/tags" Target="../tags/tag183.xml"/><Relationship Id="rId47" Type="http://schemas.openxmlformats.org/officeDocument/2006/relationships/tags" Target="../tags/tag182.xml"/><Relationship Id="rId46" Type="http://schemas.openxmlformats.org/officeDocument/2006/relationships/tags" Target="../tags/tag181.xml"/><Relationship Id="rId45" Type="http://schemas.openxmlformats.org/officeDocument/2006/relationships/tags" Target="../tags/tag180.xml"/><Relationship Id="rId44" Type="http://schemas.openxmlformats.org/officeDocument/2006/relationships/tags" Target="../tags/tag179.xml"/><Relationship Id="rId43" Type="http://schemas.openxmlformats.org/officeDocument/2006/relationships/tags" Target="../tags/tag178.xml"/><Relationship Id="rId42" Type="http://schemas.openxmlformats.org/officeDocument/2006/relationships/tags" Target="../tags/tag177.xml"/><Relationship Id="rId41" Type="http://schemas.openxmlformats.org/officeDocument/2006/relationships/tags" Target="../tags/tag176.xml"/><Relationship Id="rId40" Type="http://schemas.openxmlformats.org/officeDocument/2006/relationships/tags" Target="../tags/tag175.xml"/><Relationship Id="rId4" Type="http://schemas.openxmlformats.org/officeDocument/2006/relationships/tags" Target="../tags/tag139.xml"/><Relationship Id="rId39" Type="http://schemas.openxmlformats.org/officeDocument/2006/relationships/tags" Target="../tags/tag174.xml"/><Relationship Id="rId38" Type="http://schemas.openxmlformats.org/officeDocument/2006/relationships/tags" Target="../tags/tag173.xml"/><Relationship Id="rId37" Type="http://schemas.openxmlformats.org/officeDocument/2006/relationships/tags" Target="../tags/tag172.xml"/><Relationship Id="rId36" Type="http://schemas.openxmlformats.org/officeDocument/2006/relationships/tags" Target="../tags/tag171.xml"/><Relationship Id="rId35" Type="http://schemas.openxmlformats.org/officeDocument/2006/relationships/tags" Target="../tags/tag170.xml"/><Relationship Id="rId34" Type="http://schemas.openxmlformats.org/officeDocument/2006/relationships/tags" Target="../tags/tag169.xml"/><Relationship Id="rId33" Type="http://schemas.openxmlformats.org/officeDocument/2006/relationships/tags" Target="../tags/tag168.xml"/><Relationship Id="rId32" Type="http://schemas.openxmlformats.org/officeDocument/2006/relationships/tags" Target="../tags/tag167.xml"/><Relationship Id="rId31" Type="http://schemas.openxmlformats.org/officeDocument/2006/relationships/tags" Target="../tags/tag166.xml"/><Relationship Id="rId30" Type="http://schemas.openxmlformats.org/officeDocument/2006/relationships/tags" Target="../tags/tag165.xml"/><Relationship Id="rId3" Type="http://schemas.openxmlformats.org/officeDocument/2006/relationships/tags" Target="../tags/tag138.xml"/><Relationship Id="rId29" Type="http://schemas.openxmlformats.org/officeDocument/2006/relationships/tags" Target="../tags/tag164.xml"/><Relationship Id="rId28" Type="http://schemas.openxmlformats.org/officeDocument/2006/relationships/tags" Target="../tags/tag163.xml"/><Relationship Id="rId27" Type="http://schemas.openxmlformats.org/officeDocument/2006/relationships/tags" Target="../tags/tag162.xml"/><Relationship Id="rId26" Type="http://schemas.openxmlformats.org/officeDocument/2006/relationships/tags" Target="../tags/tag161.xml"/><Relationship Id="rId25" Type="http://schemas.openxmlformats.org/officeDocument/2006/relationships/tags" Target="../tags/tag160.xml"/><Relationship Id="rId24" Type="http://schemas.openxmlformats.org/officeDocument/2006/relationships/tags" Target="../tags/tag159.xml"/><Relationship Id="rId23" Type="http://schemas.openxmlformats.org/officeDocument/2006/relationships/tags" Target="../tags/tag158.xml"/><Relationship Id="rId22" Type="http://schemas.openxmlformats.org/officeDocument/2006/relationships/tags" Target="../tags/tag157.xml"/><Relationship Id="rId21" Type="http://schemas.openxmlformats.org/officeDocument/2006/relationships/tags" Target="../tags/tag156.xml"/><Relationship Id="rId20" Type="http://schemas.openxmlformats.org/officeDocument/2006/relationships/tags" Target="../tags/tag155.xml"/><Relationship Id="rId2" Type="http://schemas.openxmlformats.org/officeDocument/2006/relationships/tags" Target="../tags/tag137.xml"/><Relationship Id="rId19" Type="http://schemas.openxmlformats.org/officeDocument/2006/relationships/tags" Target="../tags/tag154.xml"/><Relationship Id="rId18" Type="http://schemas.openxmlformats.org/officeDocument/2006/relationships/tags" Target="../tags/tag153.xml"/><Relationship Id="rId17" Type="http://schemas.openxmlformats.org/officeDocument/2006/relationships/tags" Target="../tags/tag152.xml"/><Relationship Id="rId16" Type="http://schemas.openxmlformats.org/officeDocument/2006/relationships/tags" Target="../tags/tag151.xml"/><Relationship Id="rId15" Type="http://schemas.openxmlformats.org/officeDocument/2006/relationships/tags" Target="../tags/tag150.xml"/><Relationship Id="rId14" Type="http://schemas.openxmlformats.org/officeDocument/2006/relationships/tags" Target="../tags/tag149.xml"/><Relationship Id="rId13" Type="http://schemas.openxmlformats.org/officeDocument/2006/relationships/tags" Target="../tags/tag148.xml"/><Relationship Id="rId12" Type="http://schemas.openxmlformats.org/officeDocument/2006/relationships/tags" Target="../tags/tag147.xml"/><Relationship Id="rId11" Type="http://schemas.openxmlformats.org/officeDocument/2006/relationships/tags" Target="../tags/tag146.xml"/><Relationship Id="rId10" Type="http://schemas.openxmlformats.org/officeDocument/2006/relationships/tags" Target="../tags/tag145.xml"/><Relationship Id="rId1" Type="http://schemas.openxmlformats.org/officeDocument/2006/relationships/tags" Target="../tags/tag13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6" Type="http://schemas.openxmlformats.org/officeDocument/2006/relationships/slideLayout" Target="../slideLayouts/slideLayout17.xml"/><Relationship Id="rId35" Type="http://schemas.openxmlformats.org/officeDocument/2006/relationships/tags" Target="../tags/tag216.xml"/><Relationship Id="rId34" Type="http://schemas.openxmlformats.org/officeDocument/2006/relationships/tags" Target="../tags/tag215.xml"/><Relationship Id="rId33" Type="http://schemas.openxmlformats.org/officeDocument/2006/relationships/tags" Target="../tags/tag214.xml"/><Relationship Id="rId32" Type="http://schemas.openxmlformats.org/officeDocument/2006/relationships/tags" Target="../tags/tag213.xml"/><Relationship Id="rId31" Type="http://schemas.openxmlformats.org/officeDocument/2006/relationships/tags" Target="../tags/tag212.xml"/><Relationship Id="rId30" Type="http://schemas.openxmlformats.org/officeDocument/2006/relationships/tags" Target="../tags/tag211.xml"/><Relationship Id="rId3" Type="http://schemas.openxmlformats.org/officeDocument/2006/relationships/tags" Target="../tags/tag186.xml"/><Relationship Id="rId29" Type="http://schemas.openxmlformats.org/officeDocument/2006/relationships/tags" Target="../tags/tag210.xml"/><Relationship Id="rId28" Type="http://schemas.openxmlformats.org/officeDocument/2006/relationships/tags" Target="../tags/tag209.xml"/><Relationship Id="rId27" Type="http://schemas.openxmlformats.org/officeDocument/2006/relationships/tags" Target="../tags/tag208.xml"/><Relationship Id="rId26" Type="http://schemas.openxmlformats.org/officeDocument/2006/relationships/image" Target="../media/image10.svg"/><Relationship Id="rId25" Type="http://schemas.openxmlformats.org/officeDocument/2006/relationships/image" Target="../media/image9.png"/><Relationship Id="rId24" Type="http://schemas.openxmlformats.org/officeDocument/2006/relationships/tags" Target="../tags/tag207.xml"/><Relationship Id="rId23" Type="http://schemas.openxmlformats.org/officeDocument/2006/relationships/tags" Target="../tags/tag206.xml"/><Relationship Id="rId22" Type="http://schemas.openxmlformats.org/officeDocument/2006/relationships/tags" Target="../tags/tag205.xml"/><Relationship Id="rId21" Type="http://schemas.openxmlformats.org/officeDocument/2006/relationships/tags" Target="../tags/tag204.xml"/><Relationship Id="rId20" Type="http://schemas.openxmlformats.org/officeDocument/2006/relationships/tags" Target="../tags/tag203.xml"/><Relationship Id="rId2" Type="http://schemas.openxmlformats.org/officeDocument/2006/relationships/tags" Target="../tags/tag185.xml"/><Relationship Id="rId19" Type="http://schemas.openxmlformats.org/officeDocument/2006/relationships/tags" Target="../tags/tag202.xml"/><Relationship Id="rId18" Type="http://schemas.openxmlformats.org/officeDocument/2006/relationships/tags" Target="../tags/tag201.xml"/><Relationship Id="rId17" Type="http://schemas.openxmlformats.org/officeDocument/2006/relationships/tags" Target="../tags/tag200.xml"/><Relationship Id="rId16" Type="http://schemas.openxmlformats.org/officeDocument/2006/relationships/tags" Target="../tags/tag199.xml"/><Relationship Id="rId15" Type="http://schemas.openxmlformats.org/officeDocument/2006/relationships/tags" Target="../tags/tag198.xml"/><Relationship Id="rId14" Type="http://schemas.openxmlformats.org/officeDocument/2006/relationships/tags" Target="../tags/tag197.xml"/><Relationship Id="rId13" Type="http://schemas.openxmlformats.org/officeDocument/2006/relationships/tags" Target="../tags/tag196.xml"/><Relationship Id="rId12" Type="http://schemas.openxmlformats.org/officeDocument/2006/relationships/tags" Target="../tags/tag195.xml"/><Relationship Id="rId11" Type="http://schemas.openxmlformats.org/officeDocument/2006/relationships/tags" Target="../tags/tag194.xml"/><Relationship Id="rId10" Type="http://schemas.openxmlformats.org/officeDocument/2006/relationships/tags" Target="../tags/tag193.xml"/><Relationship Id="rId1" Type="http://schemas.openxmlformats.org/officeDocument/2006/relationships/tags" Target="../tags/tag184.xml"/></Relationships>
</file>

<file path=ppt/slides/_rels/slide8.xml.rels><?xml version="1.0" encoding="UTF-8" standalone="yes"?>
<Relationships xmlns="http://schemas.openxmlformats.org/package/2006/relationships"><Relationship Id="rId96" Type="http://schemas.openxmlformats.org/officeDocument/2006/relationships/slideLayout" Target="../slideLayouts/slideLayout17.xml"/><Relationship Id="rId95" Type="http://schemas.openxmlformats.org/officeDocument/2006/relationships/tags" Target="../tags/tag303.xml"/><Relationship Id="rId94" Type="http://schemas.openxmlformats.org/officeDocument/2006/relationships/tags" Target="../tags/tag302.xml"/><Relationship Id="rId93" Type="http://schemas.openxmlformats.org/officeDocument/2006/relationships/tags" Target="../tags/tag301.xml"/><Relationship Id="rId92" Type="http://schemas.openxmlformats.org/officeDocument/2006/relationships/tags" Target="../tags/tag300.xml"/><Relationship Id="rId91" Type="http://schemas.openxmlformats.org/officeDocument/2006/relationships/tags" Target="../tags/tag299.xml"/><Relationship Id="rId90" Type="http://schemas.openxmlformats.org/officeDocument/2006/relationships/tags" Target="../tags/tag298.xml"/><Relationship Id="rId9" Type="http://schemas.openxmlformats.org/officeDocument/2006/relationships/tags" Target="../tags/tag225.xml"/><Relationship Id="rId89" Type="http://schemas.openxmlformats.org/officeDocument/2006/relationships/tags" Target="../tags/tag297.xml"/><Relationship Id="rId88" Type="http://schemas.openxmlformats.org/officeDocument/2006/relationships/tags" Target="../tags/tag296.xml"/><Relationship Id="rId87" Type="http://schemas.openxmlformats.org/officeDocument/2006/relationships/tags" Target="../tags/tag295.xml"/><Relationship Id="rId86" Type="http://schemas.openxmlformats.org/officeDocument/2006/relationships/tags" Target="../tags/tag294.xml"/><Relationship Id="rId85" Type="http://schemas.openxmlformats.org/officeDocument/2006/relationships/tags" Target="../tags/tag293.xml"/><Relationship Id="rId84" Type="http://schemas.openxmlformats.org/officeDocument/2006/relationships/tags" Target="../tags/tag292.xml"/><Relationship Id="rId83" Type="http://schemas.openxmlformats.org/officeDocument/2006/relationships/tags" Target="../tags/tag291.xml"/><Relationship Id="rId82" Type="http://schemas.openxmlformats.org/officeDocument/2006/relationships/tags" Target="../tags/tag290.xml"/><Relationship Id="rId81" Type="http://schemas.openxmlformats.org/officeDocument/2006/relationships/tags" Target="../tags/tag289.xml"/><Relationship Id="rId80" Type="http://schemas.openxmlformats.org/officeDocument/2006/relationships/image" Target="../media/image18.svg"/><Relationship Id="rId8" Type="http://schemas.openxmlformats.org/officeDocument/2006/relationships/tags" Target="../tags/tag224.xml"/><Relationship Id="rId79" Type="http://schemas.openxmlformats.org/officeDocument/2006/relationships/image" Target="../media/image17.png"/><Relationship Id="rId78" Type="http://schemas.openxmlformats.org/officeDocument/2006/relationships/tags" Target="../tags/tag288.xml"/><Relationship Id="rId77" Type="http://schemas.openxmlformats.org/officeDocument/2006/relationships/tags" Target="../tags/tag287.xml"/><Relationship Id="rId76" Type="http://schemas.openxmlformats.org/officeDocument/2006/relationships/tags" Target="../tags/tag286.xml"/><Relationship Id="rId75" Type="http://schemas.openxmlformats.org/officeDocument/2006/relationships/tags" Target="../tags/tag285.xml"/><Relationship Id="rId74" Type="http://schemas.openxmlformats.org/officeDocument/2006/relationships/tags" Target="../tags/tag284.xml"/><Relationship Id="rId73" Type="http://schemas.openxmlformats.org/officeDocument/2006/relationships/tags" Target="../tags/tag283.xml"/><Relationship Id="rId72" Type="http://schemas.openxmlformats.org/officeDocument/2006/relationships/tags" Target="../tags/tag282.xml"/><Relationship Id="rId71" Type="http://schemas.openxmlformats.org/officeDocument/2006/relationships/tags" Target="../tags/tag281.xml"/><Relationship Id="rId70" Type="http://schemas.openxmlformats.org/officeDocument/2006/relationships/tags" Target="../tags/tag280.xml"/><Relationship Id="rId7" Type="http://schemas.openxmlformats.org/officeDocument/2006/relationships/tags" Target="../tags/tag223.xml"/><Relationship Id="rId69" Type="http://schemas.openxmlformats.org/officeDocument/2006/relationships/tags" Target="../tags/tag279.xml"/><Relationship Id="rId68" Type="http://schemas.openxmlformats.org/officeDocument/2006/relationships/tags" Target="../tags/tag278.xml"/><Relationship Id="rId67" Type="http://schemas.openxmlformats.org/officeDocument/2006/relationships/tags" Target="../tags/tag277.xml"/><Relationship Id="rId66" Type="http://schemas.openxmlformats.org/officeDocument/2006/relationships/tags" Target="../tags/tag276.xml"/><Relationship Id="rId65" Type="http://schemas.openxmlformats.org/officeDocument/2006/relationships/tags" Target="../tags/tag275.xml"/><Relationship Id="rId64" Type="http://schemas.openxmlformats.org/officeDocument/2006/relationships/tags" Target="../tags/tag274.xml"/><Relationship Id="rId63" Type="http://schemas.openxmlformats.org/officeDocument/2006/relationships/tags" Target="../tags/tag273.xml"/><Relationship Id="rId62" Type="http://schemas.openxmlformats.org/officeDocument/2006/relationships/tags" Target="../tags/tag272.xml"/><Relationship Id="rId61" Type="http://schemas.openxmlformats.org/officeDocument/2006/relationships/image" Target="../media/image16.svg"/><Relationship Id="rId60" Type="http://schemas.openxmlformats.org/officeDocument/2006/relationships/image" Target="../media/image15.png"/><Relationship Id="rId6" Type="http://schemas.openxmlformats.org/officeDocument/2006/relationships/tags" Target="../tags/tag222.xml"/><Relationship Id="rId59" Type="http://schemas.openxmlformats.org/officeDocument/2006/relationships/tags" Target="../tags/tag271.xml"/><Relationship Id="rId58" Type="http://schemas.openxmlformats.org/officeDocument/2006/relationships/tags" Target="../tags/tag270.xml"/><Relationship Id="rId57" Type="http://schemas.openxmlformats.org/officeDocument/2006/relationships/tags" Target="../tags/tag269.xml"/><Relationship Id="rId56" Type="http://schemas.openxmlformats.org/officeDocument/2006/relationships/tags" Target="../tags/tag268.xml"/><Relationship Id="rId55" Type="http://schemas.openxmlformats.org/officeDocument/2006/relationships/tags" Target="../tags/tag267.xml"/><Relationship Id="rId54" Type="http://schemas.openxmlformats.org/officeDocument/2006/relationships/tags" Target="../tags/tag266.xml"/><Relationship Id="rId53" Type="http://schemas.openxmlformats.org/officeDocument/2006/relationships/tags" Target="../tags/tag265.xml"/><Relationship Id="rId52" Type="http://schemas.openxmlformats.org/officeDocument/2006/relationships/tags" Target="../tags/tag264.xml"/><Relationship Id="rId51" Type="http://schemas.openxmlformats.org/officeDocument/2006/relationships/tags" Target="../tags/tag263.xml"/><Relationship Id="rId50" Type="http://schemas.openxmlformats.org/officeDocument/2006/relationships/tags" Target="../tags/tag262.xml"/><Relationship Id="rId5" Type="http://schemas.openxmlformats.org/officeDocument/2006/relationships/tags" Target="../tags/tag221.xml"/><Relationship Id="rId49" Type="http://schemas.openxmlformats.org/officeDocument/2006/relationships/tags" Target="../tags/tag261.xml"/><Relationship Id="rId48" Type="http://schemas.openxmlformats.org/officeDocument/2006/relationships/tags" Target="../tags/tag260.xml"/><Relationship Id="rId47" Type="http://schemas.openxmlformats.org/officeDocument/2006/relationships/tags" Target="../tags/tag259.xml"/><Relationship Id="rId46" Type="http://schemas.openxmlformats.org/officeDocument/2006/relationships/tags" Target="../tags/tag258.xml"/><Relationship Id="rId45" Type="http://schemas.openxmlformats.org/officeDocument/2006/relationships/tags" Target="../tags/tag257.xml"/><Relationship Id="rId44" Type="http://schemas.openxmlformats.org/officeDocument/2006/relationships/tags" Target="../tags/tag256.xml"/><Relationship Id="rId43" Type="http://schemas.openxmlformats.org/officeDocument/2006/relationships/tags" Target="../tags/tag255.xml"/><Relationship Id="rId42" Type="http://schemas.openxmlformats.org/officeDocument/2006/relationships/image" Target="../media/image14.svg"/><Relationship Id="rId41" Type="http://schemas.openxmlformats.org/officeDocument/2006/relationships/image" Target="../media/image13.png"/><Relationship Id="rId40" Type="http://schemas.openxmlformats.org/officeDocument/2006/relationships/tags" Target="../tags/tag254.xml"/><Relationship Id="rId4" Type="http://schemas.openxmlformats.org/officeDocument/2006/relationships/tags" Target="../tags/tag220.xml"/><Relationship Id="rId39" Type="http://schemas.openxmlformats.org/officeDocument/2006/relationships/tags" Target="../tags/tag253.xml"/><Relationship Id="rId38" Type="http://schemas.openxmlformats.org/officeDocument/2006/relationships/tags" Target="../tags/tag252.xml"/><Relationship Id="rId37" Type="http://schemas.openxmlformats.org/officeDocument/2006/relationships/tags" Target="../tags/tag251.xml"/><Relationship Id="rId36" Type="http://schemas.openxmlformats.org/officeDocument/2006/relationships/tags" Target="../tags/tag250.xml"/><Relationship Id="rId35" Type="http://schemas.openxmlformats.org/officeDocument/2006/relationships/tags" Target="../tags/tag249.xml"/><Relationship Id="rId34" Type="http://schemas.openxmlformats.org/officeDocument/2006/relationships/tags" Target="../tags/tag248.xml"/><Relationship Id="rId33" Type="http://schemas.openxmlformats.org/officeDocument/2006/relationships/tags" Target="../tags/tag247.xml"/><Relationship Id="rId32" Type="http://schemas.openxmlformats.org/officeDocument/2006/relationships/tags" Target="../tags/tag246.xml"/><Relationship Id="rId31" Type="http://schemas.openxmlformats.org/officeDocument/2006/relationships/tags" Target="../tags/tag245.xml"/><Relationship Id="rId30" Type="http://schemas.openxmlformats.org/officeDocument/2006/relationships/tags" Target="../tags/tag244.xml"/><Relationship Id="rId3" Type="http://schemas.openxmlformats.org/officeDocument/2006/relationships/tags" Target="../tags/tag219.xml"/><Relationship Id="rId29" Type="http://schemas.openxmlformats.org/officeDocument/2006/relationships/tags" Target="../tags/tag243.xml"/><Relationship Id="rId28" Type="http://schemas.openxmlformats.org/officeDocument/2006/relationships/tags" Target="../tags/tag242.xml"/><Relationship Id="rId27" Type="http://schemas.openxmlformats.org/officeDocument/2006/relationships/tags" Target="../tags/tag241.xml"/><Relationship Id="rId26" Type="http://schemas.openxmlformats.org/officeDocument/2006/relationships/tags" Target="../tags/tag240.xml"/><Relationship Id="rId25" Type="http://schemas.openxmlformats.org/officeDocument/2006/relationships/tags" Target="../tags/tag239.xml"/><Relationship Id="rId24" Type="http://schemas.openxmlformats.org/officeDocument/2006/relationships/tags" Target="../tags/tag238.xml"/><Relationship Id="rId23" Type="http://schemas.openxmlformats.org/officeDocument/2006/relationships/tags" Target="../tags/tag237.xml"/><Relationship Id="rId22" Type="http://schemas.openxmlformats.org/officeDocument/2006/relationships/tags" Target="../tags/tag236.xml"/><Relationship Id="rId21" Type="http://schemas.openxmlformats.org/officeDocument/2006/relationships/tags" Target="../tags/tag235.xml"/><Relationship Id="rId20" Type="http://schemas.openxmlformats.org/officeDocument/2006/relationships/tags" Target="../tags/tag234.xml"/><Relationship Id="rId2" Type="http://schemas.openxmlformats.org/officeDocument/2006/relationships/tags" Target="../tags/tag218.xml"/><Relationship Id="rId19" Type="http://schemas.openxmlformats.org/officeDocument/2006/relationships/tags" Target="../tags/tag233.xml"/><Relationship Id="rId18" Type="http://schemas.openxmlformats.org/officeDocument/2006/relationships/tags" Target="../tags/tag232.xml"/><Relationship Id="rId17" Type="http://schemas.openxmlformats.org/officeDocument/2006/relationships/tags" Target="../tags/tag231.xml"/><Relationship Id="rId16" Type="http://schemas.openxmlformats.org/officeDocument/2006/relationships/image" Target="../media/image12.svg"/><Relationship Id="rId15" Type="http://schemas.openxmlformats.org/officeDocument/2006/relationships/image" Target="../media/image11.png"/><Relationship Id="rId14" Type="http://schemas.openxmlformats.org/officeDocument/2006/relationships/tags" Target="../tags/tag230.xml"/><Relationship Id="rId13" Type="http://schemas.openxmlformats.org/officeDocument/2006/relationships/tags" Target="../tags/tag229.xml"/><Relationship Id="rId12" Type="http://schemas.openxmlformats.org/officeDocument/2006/relationships/tags" Target="../tags/tag228.xml"/><Relationship Id="rId11" Type="http://schemas.openxmlformats.org/officeDocument/2006/relationships/tags" Target="../tags/tag227.xml"/><Relationship Id="rId10" Type="http://schemas.openxmlformats.org/officeDocument/2006/relationships/tags" Target="../tags/tag226.xml"/><Relationship Id="rId1" Type="http://schemas.openxmlformats.org/officeDocument/2006/relationships/tags" Target="../tags/tag21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3" Type="http://schemas.openxmlformats.org/officeDocument/2006/relationships/slideLayout" Target="../slideLayouts/slideLayout17.xml"/><Relationship Id="rId32" Type="http://schemas.openxmlformats.org/officeDocument/2006/relationships/tags" Target="../tags/tag329.xml"/><Relationship Id="rId31" Type="http://schemas.openxmlformats.org/officeDocument/2006/relationships/tags" Target="../tags/tag328.xml"/><Relationship Id="rId30" Type="http://schemas.openxmlformats.org/officeDocument/2006/relationships/tags" Target="../tags/tag327.xml"/><Relationship Id="rId3" Type="http://schemas.openxmlformats.org/officeDocument/2006/relationships/tags" Target="../tags/tag306.xml"/><Relationship Id="rId29" Type="http://schemas.openxmlformats.org/officeDocument/2006/relationships/tags" Target="../tags/tag326.xml"/><Relationship Id="rId28" Type="http://schemas.openxmlformats.org/officeDocument/2006/relationships/tags" Target="../tags/tag325.xml"/><Relationship Id="rId27" Type="http://schemas.openxmlformats.org/officeDocument/2006/relationships/image" Target="../media/image24.svg"/><Relationship Id="rId26" Type="http://schemas.openxmlformats.org/officeDocument/2006/relationships/image" Target="../media/image23.png"/><Relationship Id="rId25" Type="http://schemas.openxmlformats.org/officeDocument/2006/relationships/tags" Target="../tags/tag324.xml"/><Relationship Id="rId24" Type="http://schemas.openxmlformats.org/officeDocument/2006/relationships/tags" Target="../tags/tag323.xml"/><Relationship Id="rId23" Type="http://schemas.openxmlformats.org/officeDocument/2006/relationships/tags" Target="../tags/tag322.xml"/><Relationship Id="rId22" Type="http://schemas.openxmlformats.org/officeDocument/2006/relationships/tags" Target="../tags/tag321.xml"/><Relationship Id="rId21" Type="http://schemas.openxmlformats.org/officeDocument/2006/relationships/tags" Target="../tags/tag320.xml"/><Relationship Id="rId20" Type="http://schemas.openxmlformats.org/officeDocument/2006/relationships/tags" Target="../tags/tag319.xml"/><Relationship Id="rId2" Type="http://schemas.openxmlformats.org/officeDocument/2006/relationships/tags" Target="../tags/tag305.xml"/><Relationship Id="rId19" Type="http://schemas.openxmlformats.org/officeDocument/2006/relationships/tags" Target="../tags/tag318.xml"/><Relationship Id="rId18" Type="http://schemas.openxmlformats.org/officeDocument/2006/relationships/image" Target="../media/image22.svg"/><Relationship Id="rId17" Type="http://schemas.openxmlformats.org/officeDocument/2006/relationships/image" Target="../media/image21.png"/><Relationship Id="rId16" Type="http://schemas.openxmlformats.org/officeDocument/2006/relationships/tags" Target="../tags/tag317.xml"/><Relationship Id="rId15" Type="http://schemas.openxmlformats.org/officeDocument/2006/relationships/tags" Target="../tags/tag316.xml"/><Relationship Id="rId14" Type="http://schemas.openxmlformats.org/officeDocument/2006/relationships/tags" Target="../tags/tag315.xml"/><Relationship Id="rId13" Type="http://schemas.openxmlformats.org/officeDocument/2006/relationships/tags" Target="../tags/tag314.xml"/><Relationship Id="rId12" Type="http://schemas.openxmlformats.org/officeDocument/2006/relationships/tags" Target="../tags/tag313.xml"/><Relationship Id="rId11" Type="http://schemas.openxmlformats.org/officeDocument/2006/relationships/tags" Target="../tags/tag312.xml"/><Relationship Id="rId10" Type="http://schemas.openxmlformats.org/officeDocument/2006/relationships/tags" Target="../tags/tag311.xml"/><Relationship Id="rId1" Type="http://schemas.openxmlformats.org/officeDocument/2006/relationships/tags" Target="../tags/tag3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0" y="0"/>
            <a:ext cx="3333750" cy="3333750"/>
          </a:xfrm>
          <a:custGeom>
            <a:avLst/>
            <a:gdLst>
              <a:gd name="sw" fmla="*/ 1 w 5250"/>
              <a:gd name="sh" fmla="*/ 1 h 525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5250 1"/>
              <a:gd name="p0a1dx" fmla="*/ dsw 5250 1"/>
              <a:gd name="p0a1dy" fmla="*/ dsh 5250 1"/>
              <a:gd name="p0a0dx" fmla="*/ dsw 525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5250 mins 1"/>
              <a:gd name="p0x1" fmla="+- p0x1s p0a0dx 0"/>
              <a:gd name="p0y1s" fmla="*/ 0 mins 1"/>
              <a:gd name="p0y1" fmla="+- p0y1s p0a0dy 0"/>
              <a:gd name="p0x2s" fmla="*/ 5250 mins 1"/>
              <a:gd name="p0x2" fmla="+- p0x2s p0a1dx 0"/>
              <a:gd name="p0y2s" fmla="*/ 5250 mins 1"/>
              <a:gd name="p0y2" fmla="+- p0y2s p0a1dy 0"/>
              <a:gd name="p0x3s" fmla="*/ 0 mins 1"/>
              <a:gd name="p0x3" fmla="+- p0x3s p0a2dx 0"/>
              <a:gd name="p0y3s" fmla="*/ 52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6"/>
            </p:custDataLst>
          </p:nvPr>
        </p:nvSpPr>
        <p:spPr>
          <a:xfrm>
            <a:off x="952500" y="1762125"/>
            <a:ext cx="19050" cy="3333750"/>
          </a:xfrm>
          <a:custGeom>
            <a:avLst/>
            <a:gdLst>
              <a:gd name="sw" fmla="*/ 1 w 30"/>
              <a:gd name="sh" fmla="*/ 1 h 5250"/>
              <a:gd name="mins" fmla="min sw sh"/>
              <a:gd name="dsw" fmla="+- 0 sw mins"/>
              <a:gd name="dsh" fmla="+- 0 sh mins"/>
              <a:gd name="p0x0" fmla="*/ 0 w 30"/>
              <a:gd name="p0y0" fmla="*/ 0 h 5250"/>
              <a:gd name="p0x1" fmla="*/ 30 w 30"/>
              <a:gd name="p0y1" fmla="*/ 0 h 5250"/>
              <a:gd name="p0x2" fmla="*/ 30 w 30"/>
              <a:gd name="p0y2" fmla="*/ 5250 h 5250"/>
              <a:gd name="p0x3" fmla="*/ 0 w 30"/>
              <a:gd name="p0y3" fmla="*/ 5250 h 5250"/>
              <a:gd name="p0x4" fmla="*/ 0 w 30"/>
              <a:gd name="p0y4" fmla="*/ 0 h 52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>
                  <a:alpha val="0"/>
                </a:srgbClr>
              </a:gs>
              <a:gs pos="20000">
                <a:srgbClr val="C41E3A"/>
              </a:gs>
              <a:gs pos="80000">
                <a:srgbClr val="C41E3A"/>
              </a:gs>
              <a:gs pos="100000">
                <a:srgbClr val="C41E3A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7"/>
            </p:custDataLst>
          </p:nvPr>
        </p:nvSpPr>
        <p:spPr>
          <a:xfrm>
            <a:off x="10458450" y="1762125"/>
            <a:ext cx="19050" cy="3333750"/>
          </a:xfrm>
          <a:custGeom>
            <a:avLst/>
            <a:gdLst>
              <a:gd name="sw" fmla="*/ 1 w 30"/>
              <a:gd name="sh" fmla="*/ 1 h 5250"/>
              <a:gd name="mins" fmla="min sw sh"/>
              <a:gd name="dsw" fmla="+- 0 sw mins"/>
              <a:gd name="dsh" fmla="+- 0 sh mins"/>
              <a:gd name="p0x0" fmla="*/ 0 w 30"/>
              <a:gd name="p0y0" fmla="*/ 0 h 5250"/>
              <a:gd name="p0x1" fmla="*/ 30 w 30"/>
              <a:gd name="p0y1" fmla="*/ 0 h 5250"/>
              <a:gd name="p0x2" fmla="*/ 30 w 30"/>
              <a:gd name="p0y2" fmla="*/ 5250 h 5250"/>
              <a:gd name="p0x3" fmla="*/ 0 w 30"/>
              <a:gd name="p0y3" fmla="*/ 5250 h 5250"/>
              <a:gd name="p0x4" fmla="*/ 0 w 30"/>
              <a:gd name="p0y4" fmla="*/ 0 h 52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>
                  <a:alpha val="0"/>
                </a:srgbClr>
              </a:gs>
              <a:gs pos="20000">
                <a:srgbClr val="C41E3A"/>
              </a:gs>
              <a:gs pos="80000">
                <a:srgbClr val="C41E3A"/>
              </a:gs>
              <a:gs pos="100000">
                <a:srgbClr val="C41E3A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8"/>
            </p:custDataLst>
          </p:nvPr>
        </p:nvSpPr>
        <p:spPr>
          <a:xfrm>
            <a:off x="1971675" y="1784985"/>
            <a:ext cx="7593965" cy="1828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17000"/>
              </a:lnSpc>
              <a:spcAft>
                <a:spcPts val="720"/>
              </a:spcAft>
            </a:pPr>
            <a:r>
              <a:rPr sz="3600" b="1" spc="300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凝心聚力 真抓实干</a:t>
            </a:r>
            <a:endParaRPr sz="3600" b="1" spc="300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>
              <a:lnSpc>
                <a:spcPct val="117000"/>
              </a:lnSpc>
              <a:spcAft>
                <a:spcPts val="720"/>
              </a:spcAft>
            </a:pPr>
            <a:r>
              <a:rPr sz="3600" b="1" spc="300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以正确政绩观促进学校高质量发展</a:t>
            </a:r>
            <a:endParaRPr sz="3600" b="1" spc="300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9"/>
            </p:custDataLst>
          </p:nvPr>
        </p:nvSpPr>
        <p:spPr>
          <a:xfrm>
            <a:off x="4191000" y="3931285"/>
            <a:ext cx="3810000" cy="19050"/>
          </a:xfrm>
          <a:custGeom>
            <a:avLst/>
            <a:gdLst>
              <a:gd name="sw" fmla="*/ 1 w 6000"/>
              <a:gd name="sh" fmla="*/ 1 h 30"/>
              <a:gd name="mins" fmla="min sw sh"/>
              <a:gd name="dsw" fmla="+- 0 sw mins"/>
              <a:gd name="dsh" fmla="+- 0 sh mins"/>
              <a:gd name="p0x0" fmla="*/ 0 w 6000"/>
              <a:gd name="p0y0" fmla="*/ 0 h 30"/>
              <a:gd name="p0x1" fmla="*/ 6000 w 6000"/>
              <a:gd name="p0y1" fmla="*/ 0 h 30"/>
              <a:gd name="p0x2" fmla="*/ 6000 w 6000"/>
              <a:gd name="p0y2" fmla="*/ 30 h 30"/>
              <a:gd name="p0x3" fmla="*/ 0 w 6000"/>
              <a:gd name="p0y3" fmla="*/ 30 h 30"/>
              <a:gd name="p0x4" fmla="*/ 0 w 6000"/>
              <a:gd name="p0y4" fmla="*/ 0 h 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>
                  <a:alpha val="0"/>
                </a:srgbClr>
              </a:gs>
              <a:gs pos="20000">
                <a:srgbClr val="C41E3A"/>
              </a:gs>
              <a:gs pos="80000">
                <a:srgbClr val="C41E3A"/>
              </a:gs>
              <a:gs pos="100000">
                <a:srgbClr val="C41E3A">
                  <a:alpha val="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10"/>
            </p:custDataLst>
          </p:nvPr>
        </p:nvSpPr>
        <p:spPr>
          <a:xfrm>
            <a:off x="4989614" y="4234643"/>
            <a:ext cx="2212629" cy="8839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25000"/>
              </a:lnSpc>
              <a:spcAft>
                <a:spcPts val="690"/>
              </a:spcAft>
            </a:pPr>
            <a:r>
              <a:rPr lang="zh-CN" altLang="en-US" sz="2100" spc="1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党委书记</a:t>
            </a:r>
            <a:r>
              <a:rPr lang="en-US" altLang="zh-CN" sz="2100" spc="1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100" spc="1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吴明军</a:t>
            </a:r>
            <a:endParaRPr lang="zh-CN" altLang="en-US" sz="2100" spc="1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5000"/>
              </a:lnSpc>
            </a:pPr>
            <a:r>
              <a:rPr lang="en-US" altLang="en-US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lang="zh-CN" altLang="en-US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lang="zh-CN" altLang="en-US" spc="75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日下午</a:t>
            </a:r>
            <a:endParaRPr lang="zh-CN" altLang="en-US" spc="75">
              <a:solidFill>
                <a:srgbClr val="5A5A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1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任意多边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5250"/>
          </a:xfrm>
          <a:custGeom>
            <a:avLst/>
            <a:gdLst>
              <a:gd name="sw" fmla="*/ 1 w 19200"/>
              <a:gd name="sh" fmla="*/ 1 h 150"/>
              <a:gd name="mins" fmla="min sw sh"/>
              <a:gd name="dsw" fmla="+- 0 sw mins"/>
              <a:gd name="dsh" fmla="+- 0 sh mins"/>
              <a:gd name="p0a0dx" fmla="*/ dsw 19200 1"/>
              <a:gd name="p0a0dy" fmla="*/ dsh 0 1"/>
              <a:gd name="p0a1dx" fmla="*/ dsw 19200 1"/>
              <a:gd name="p0a1dy" fmla="*/ dsh 150 1"/>
              <a:gd name="p0a2dx" fmla="*/ dsw 0 1"/>
              <a:gd name="p0a2dy" fmla="*/ dsh 150 1"/>
              <a:gd name="p0a3dx" fmla="*/ dsw 0 1"/>
              <a:gd name="p0a3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50 mins 1"/>
              <a:gd name="p0y2" fmla="+- p0y2s p0a1dy 0"/>
              <a:gd name="p0x3s" fmla="*/ 0 mins 1"/>
              <a:gd name="p0x3" fmla="+- p0x3s p0a2dx 0"/>
              <a:gd name="p0y3s" fmla="*/ 1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381000" y="287020"/>
            <a:ext cx="76200" cy="591185"/>
          </a:xfrm>
          <a:custGeom>
            <a:avLst/>
            <a:gdLst>
              <a:gd name="sw" fmla="*/ 1 w 75"/>
              <a:gd name="sh" fmla="*/ 1 h 360"/>
              <a:gd name="mins" fmla="min sw sh"/>
              <a:gd name="dsw" fmla="+- 0 sw mins"/>
              <a:gd name="dsh" fmla="+- 0 sh mins"/>
              <a:gd name="p0x0" fmla="*/ 0 w 75"/>
              <a:gd name="p0y0" fmla="*/ 0 h 360"/>
              <a:gd name="p0x1" fmla="*/ 75 w 75"/>
              <a:gd name="p0y1" fmla="*/ 0 h 360"/>
              <a:gd name="p0x2" fmla="*/ 75 w 75"/>
              <a:gd name="p0y2" fmla="*/ 360 h 360"/>
              <a:gd name="p0x3" fmla="*/ 0 w 75"/>
              <a:gd name="p0y3" fmla="*/ 360 h 360"/>
              <a:gd name="p0x4" fmla="*/ 0 w 75"/>
              <a:gd name="p0y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42925" y="384810"/>
            <a:ext cx="11162030" cy="7683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8000"/>
              </a:lnSpc>
            </a:pP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三</a:t>
            </a:r>
            <a:r>
              <a:rPr lang="en-US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强化责任担当，锤炼过硬作风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，在干事创业中践行正确政绩观</a:t>
            </a:r>
            <a:endParaRPr lang="zh-CN" sz="28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720090" y="1473835"/>
            <a:ext cx="10039350" cy="3876040"/>
            <a:chOff x="600" y="1493"/>
            <a:chExt cx="6300" cy="6104"/>
          </a:xfrm>
        </p:grpSpPr>
        <p:sp>
          <p:nvSpPr>
            <p:cNvPr id="5" name="任意多边形 4"/>
            <p:cNvSpPr/>
            <p:nvPr>
              <p:custDataLst>
                <p:tags r:id="rId5"/>
              </p:custDataLst>
            </p:nvPr>
          </p:nvSpPr>
          <p:spPr>
            <a:xfrm>
              <a:off x="600" y="1493"/>
              <a:ext cx="6300" cy="6105"/>
            </a:xfrm>
            <a:custGeom>
              <a:avLst/>
              <a:gdLst>
                <a:gd name="sw" fmla="*/ 1 w 6300"/>
                <a:gd name="sh" fmla="*/ 1 h 6104"/>
                <a:gd name="mins" fmla="min sw sh"/>
                <a:gd name="dsw" fmla="+- 0 sw mins"/>
                <a:gd name="dsh" fmla="+- 0 sh mins"/>
                <a:gd name="p0x0" fmla="*/ 120 w 6300"/>
                <a:gd name="p0y0" fmla="*/ 0 h 6104"/>
                <a:gd name="p0x1" fmla="*/ 6180 w 6300"/>
                <a:gd name="p0y1" fmla="*/ 0 h 6104"/>
                <a:gd name="p0x2" fmla="*/ 6246 w 6300"/>
                <a:gd name="p0y2" fmla="*/ 0 h 6104"/>
                <a:gd name="p0x3" fmla="*/ 6300 w 6300"/>
                <a:gd name="p0y3" fmla="*/ 53 h 6104"/>
                <a:gd name="p0x4" fmla="*/ 6300 w 6300"/>
                <a:gd name="p0y4" fmla="*/ 120 h 6104"/>
                <a:gd name="p0x5" fmla="*/ 6300 w 6300"/>
                <a:gd name="p0y5" fmla="*/ 5984 h 6104"/>
                <a:gd name="p0x6" fmla="*/ 6300 w 6300"/>
                <a:gd name="p0y6" fmla="*/ 6050 h 6104"/>
                <a:gd name="p0x7" fmla="*/ 6246 w 6300"/>
                <a:gd name="p0y7" fmla="*/ 6104 h 6104"/>
                <a:gd name="p0x8" fmla="*/ 6180 w 6300"/>
                <a:gd name="p0y8" fmla="*/ 6104 h 6104"/>
                <a:gd name="p0x9" fmla="*/ 120 w 6300"/>
                <a:gd name="p0y9" fmla="*/ 6104 h 6104"/>
                <a:gd name="p0x10" fmla="*/ 53 w 6300"/>
                <a:gd name="p0y10" fmla="*/ 6104 h 6104"/>
                <a:gd name="p0x11" fmla="*/ 0 w 6300"/>
                <a:gd name="p0y11" fmla="*/ 6050 h 6104"/>
                <a:gd name="p0x12" fmla="*/ 0 w 6300"/>
                <a:gd name="p0y12" fmla="*/ 5984 h 6104"/>
                <a:gd name="p0x13" fmla="*/ 0 w 6300"/>
                <a:gd name="p0y13" fmla="*/ 120 h 6104"/>
                <a:gd name="p0x14" fmla="*/ 0 w 6300"/>
                <a:gd name="p0y14" fmla="*/ 53 h 6104"/>
                <a:gd name="p0x15" fmla="*/ 53 w 6300"/>
                <a:gd name="p0y15" fmla="*/ 0 h 6104"/>
                <a:gd name="p0x16" fmla="*/ 120 w 6300"/>
                <a:gd name="p0y16" fmla="*/ 0 h 6104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任意多边形 5"/>
            <p:cNvSpPr/>
            <p:nvPr>
              <p:custDataLst>
                <p:tags r:id="rId6"/>
              </p:custDataLst>
            </p:nvPr>
          </p:nvSpPr>
          <p:spPr>
            <a:xfrm>
              <a:off x="600" y="1493"/>
              <a:ext cx="120" cy="6105"/>
            </a:xfrm>
            <a:custGeom>
              <a:avLst/>
              <a:gdLst>
                <a:gd name="sw" fmla="*/ 1 w 120"/>
                <a:gd name="sh" fmla="*/ 1 h 6104"/>
                <a:gd name="mins" fmla="min sw sh"/>
                <a:gd name="dsw" fmla="+- 0 sw mins"/>
                <a:gd name="dsh" fmla="+- 0 sh mins"/>
                <a:gd name="p0x0" fmla="*/ 0 w 120"/>
                <a:gd name="p0y0" fmla="*/ 5984 h 6104"/>
                <a:gd name="p0x1" fmla="*/ 0 w 120"/>
                <a:gd name="p0y1" fmla="*/ 120 h 6104"/>
                <a:gd name="p0x2" fmla="*/ 0 w 120"/>
                <a:gd name="p0y2" fmla="*/ 53 h 6104"/>
                <a:gd name="p0x3" fmla="*/ 53 w 120"/>
                <a:gd name="p0y3" fmla="*/ 0 h 6104"/>
                <a:gd name="p0x4" fmla="*/ 120 w 120"/>
                <a:gd name="p0y4" fmla="*/ 0 h 6104"/>
                <a:gd name="p0x5" fmla="*/ 86 w 120"/>
                <a:gd name="p0y5" fmla="*/ 0 h 6104"/>
                <a:gd name="p0x6" fmla="*/ 60 w 120"/>
                <a:gd name="p0y6" fmla="*/ 53 h 6104"/>
                <a:gd name="p0x7" fmla="*/ 60 w 120"/>
                <a:gd name="p0y7" fmla="*/ 120 h 6104"/>
                <a:gd name="p0x8" fmla="*/ 60 w 120"/>
                <a:gd name="p0y8" fmla="*/ 5984 h 6104"/>
                <a:gd name="p0x9" fmla="*/ 60 w 120"/>
                <a:gd name="p0y9" fmla="*/ 6050 h 6104"/>
                <a:gd name="p0x10" fmla="*/ 86 w 120"/>
                <a:gd name="p0y10" fmla="*/ 6104 h 6104"/>
                <a:gd name="p0x11" fmla="*/ 120 w 120"/>
                <a:gd name="p0y11" fmla="*/ 6104 h 6104"/>
                <a:gd name="p0x12" fmla="*/ 53 w 120"/>
                <a:gd name="p0y12" fmla="*/ 6104 h 6104"/>
                <a:gd name="p0x13" fmla="*/ 0 w 120"/>
                <a:gd name="p0y13" fmla="*/ 6050 h 6104"/>
                <a:gd name="p0x14" fmla="*/ 0 w 120"/>
                <a:gd name="p0y14" fmla="*/ 5984 h 6104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461135" y="1925955"/>
            <a:ext cx="7811135" cy="5372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342900" indent="-342900"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事业成败：</a:t>
            </a: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关键在人，关键在担当</a:t>
            </a:r>
            <a:endParaRPr lang="zh-CN" altLang="en-US" sz="24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1493520" y="3552825"/>
            <a:ext cx="8074025" cy="5467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  <a:buFont typeface="Wingdings" panose="05000000000000000000" charset="0"/>
              <a:buNone/>
            </a:pP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2025年在教师技能大赛、指导学生技能大赛获奖教师中，党员平均占60%（部分支部100%）</a:t>
            </a:r>
            <a:endParaRPr lang="zh-CN" altLang="en-US" sz="24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812927" y="1152468"/>
            <a:ext cx="5759948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endParaRPr lang="zh-CN" altLang="en-US" sz="1350">
              <a:solidFill>
                <a:srgbClr val="5A5A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1502410" y="2716530"/>
            <a:ext cx="7672070" cy="5372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marL="342900" indent="-342900"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党员干部：</a:t>
            </a: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领头雁</a:t>
            </a: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排头兵</a:t>
            </a:r>
            <a:r>
              <a:rPr lang="en-US" altLang="zh-CN" sz="2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en-US" sz="24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571500" y="266700"/>
            <a:ext cx="57150" cy="3048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62000" y="300990"/>
            <a:ext cx="10858500" cy="2362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74000"/>
              </a:lnSpc>
            </a:pPr>
            <a:r>
              <a:rPr lang="zh-CN" alt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结语</a:t>
            </a:r>
            <a:endParaRPr lang="zh-CN" altLang="en-US" sz="27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571500" y="647700"/>
            <a:ext cx="11049000" cy="19050"/>
          </a:xfrm>
          <a:prstGeom prst="rect">
            <a:avLst/>
          </a:prstGeom>
          <a:solidFill>
            <a:srgbClr val="E8D4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692150" y="1170940"/>
            <a:ext cx="11048365" cy="4720590"/>
            <a:chOff x="900" y="1320"/>
            <a:chExt cx="17400" cy="2100"/>
          </a:xfrm>
        </p:grpSpPr>
        <p:sp>
          <p:nvSpPr>
            <p:cNvPr id="6" name="任意多边形 5"/>
            <p:cNvSpPr/>
            <p:nvPr>
              <p:custDataLst>
                <p:tags r:id="rId5"/>
              </p:custDataLst>
            </p:nvPr>
          </p:nvSpPr>
          <p:spPr>
            <a:xfrm>
              <a:off x="900" y="1320"/>
              <a:ext cx="17400" cy="2100"/>
            </a:xfrm>
            <a:custGeom>
              <a:avLst/>
              <a:gdLst>
                <a:gd name="sw" fmla="*/ 1 w 17400"/>
                <a:gd name="sh" fmla="*/ 1 h 2100"/>
                <a:gd name="mins" fmla="min sw sh"/>
                <a:gd name="dsw" fmla="+- 0 sw mins"/>
                <a:gd name="dsh" fmla="+- 0 sh mins"/>
                <a:gd name="p0x0" fmla="*/ 0 w 17400"/>
                <a:gd name="p0y0" fmla="*/ 0 h 2100"/>
                <a:gd name="p0x1" fmla="*/ 17400 w 17400"/>
                <a:gd name="p0y1" fmla="*/ 0 h 2100"/>
                <a:gd name="p0x2" fmla="*/ 17400 w 17400"/>
                <a:gd name="p0y2" fmla="*/ 2100 h 2100"/>
                <a:gd name="p0x3" fmla="*/ 0 w 17400"/>
                <a:gd name="p0y3" fmla="*/ 2100 h 2100"/>
                <a:gd name="p0x4" fmla="*/ 0 w 17400"/>
                <a:gd name="p0y4" fmla="*/ 0 h 210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/>
            </a:p>
          </p:txBody>
        </p:sp>
        <p:sp>
          <p:nvSpPr>
            <p:cNvPr id="7" name="任意多边形 6"/>
            <p:cNvSpPr/>
            <p:nvPr>
              <p:custDataLst>
                <p:tags r:id="rId6"/>
              </p:custDataLst>
            </p:nvPr>
          </p:nvSpPr>
          <p:spPr>
            <a:xfrm>
              <a:off x="900" y="1320"/>
              <a:ext cx="60" cy="2100"/>
            </a:xfrm>
            <a:custGeom>
              <a:avLst/>
              <a:gdLst>
                <a:gd name="sw" fmla="*/ 1 w 60"/>
                <a:gd name="sh" fmla="*/ 1 h 2100"/>
                <a:gd name="mins" fmla="min sw sh"/>
                <a:gd name="dsw" fmla="+- 0 sw mins"/>
                <a:gd name="dsh" fmla="+- 0 sh mins"/>
                <a:gd name="p0x0" fmla="*/ 0 w 60"/>
                <a:gd name="p0y0" fmla="*/ 2100 h 2100"/>
                <a:gd name="p0x1" fmla="*/ 0 w 60"/>
                <a:gd name="p0y1" fmla="*/ 0 h 2100"/>
                <a:gd name="p0x2" fmla="*/ 60 w 60"/>
                <a:gd name="p0y2" fmla="*/ 0 h 2100"/>
                <a:gd name="p0x3" fmla="*/ 60 w 60"/>
                <a:gd name="p0y3" fmla="*/ 2100 h 2100"/>
                <a:gd name="p0x4" fmla="*/ 0 w 60"/>
                <a:gd name="p0y4" fmla="*/ 2100 h 210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/>
            </a:p>
          </p:txBody>
        </p:sp>
      </p:grp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1550" y="989330"/>
            <a:ext cx="10267950" cy="6285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endParaRPr lang="zh-CN" altLang="en-US" sz="2400">
              <a:solidFill>
                <a:srgbClr val="1A1A1A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764540" y="989330"/>
            <a:ext cx="10855960" cy="4926330"/>
          </a:xfrm>
          <a:prstGeom prst="rect">
            <a:avLst/>
          </a:prstGeom>
          <a:gradFill>
            <a:gsLst>
              <a:gs pos="0">
                <a:srgbClr val="FFF5F5"/>
              </a:gs>
              <a:gs pos="100000">
                <a:srgbClr val="FFE4E1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242695" y="1508760"/>
            <a:ext cx="7404100" cy="5340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24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使命呼唤担当，实干成就未来</a:t>
            </a:r>
            <a:endParaRPr lang="zh-CN" altLang="en-US" sz="2400">
              <a:solidFill>
                <a:srgbClr val="1A1A1A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33000"/>
              </a:lnSpc>
            </a:pPr>
            <a:endParaRPr sz="24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1"/>
            </p:custDataLst>
          </p:nvPr>
        </p:nvSpPr>
        <p:spPr>
          <a:xfrm>
            <a:off x="0" y="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12"/>
            </p:custDataLst>
          </p:nvPr>
        </p:nvSpPr>
        <p:spPr>
          <a:xfrm>
            <a:off x="3126740" y="4148455"/>
            <a:ext cx="6769735" cy="11544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推动我校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办学能力高水平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建设：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取得新突破！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“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产教融合高质量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建设：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迈上新台阶！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1072515" y="2665095"/>
            <a:ext cx="10287000" cy="11544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zh-CN" sz="2400">
                <a:solidFill>
                  <a:srgbClr val="1A1A1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>
                <a:solidFill>
                  <a:srgbClr val="1A1A1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提振精神、昂扬斗志、鼓足干劲，沉下心来干事创业</a:t>
            </a:r>
            <a:endParaRPr lang="zh-CN" altLang="en-US" sz="2400">
              <a:solidFill>
                <a:srgbClr val="1A1A1A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33000"/>
              </a:lnSpc>
            </a:pPr>
            <a:r>
              <a:rPr lang="en-US" altLang="zh-CN" sz="2400">
                <a:solidFill>
                  <a:srgbClr val="1A1A1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>
                <a:solidFill>
                  <a:srgbClr val="1A1A1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凝心聚力、真抓实干、躬身笃行，甩开膀子奋勇争先</a:t>
            </a:r>
            <a:endParaRPr lang="zh-CN" altLang="en-US" sz="2400">
              <a:solidFill>
                <a:srgbClr val="1A1A1A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任意多边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5250"/>
          </a:xfrm>
          <a:custGeom>
            <a:avLst/>
            <a:gdLst>
              <a:gd name="sw" fmla="*/ 1 w 19200"/>
              <a:gd name="sh" fmla="*/ 1 h 150"/>
              <a:gd name="mins" fmla="min sw sh"/>
              <a:gd name="dsw" fmla="+- 0 sw mins"/>
              <a:gd name="dsh" fmla="+- 0 sh mins"/>
              <a:gd name="p0a0dx" fmla="*/ dsw 19200 1"/>
              <a:gd name="p0a0dy" fmla="*/ dsh 0 1"/>
              <a:gd name="p0a1dx" fmla="*/ dsw 19200 1"/>
              <a:gd name="p0a1dy" fmla="*/ dsh 150 1"/>
              <a:gd name="p0a2dx" fmla="*/ dsw 0 1"/>
              <a:gd name="p0a2dy" fmla="*/ dsh 150 1"/>
              <a:gd name="p0a3dx" fmla="*/ dsw 0 1"/>
              <a:gd name="p0a3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50 mins 1"/>
              <a:gd name="p0y2" fmla="+- p0y2s p0a1dy 0"/>
              <a:gd name="p0x3s" fmla="*/ 0 mins 1"/>
              <a:gd name="p0x3" fmla="+- p0x3s p0a2dx 0"/>
              <a:gd name="p0y3s" fmla="*/ 1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100000">
                <a:srgbClr val="DC143C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609600" y="95250"/>
            <a:ext cx="3352800" cy="6762750"/>
            <a:chOff x="960" y="150"/>
            <a:chExt cx="5280" cy="10650"/>
          </a:xfrm>
        </p:grpSpPr>
        <p:sp>
          <p:nvSpPr>
            <p:cNvPr id="3" name="任意多边形 2"/>
            <p:cNvSpPr/>
            <p:nvPr>
              <p:custDataLst>
                <p:tags r:id="rId3"/>
              </p:custDataLst>
            </p:nvPr>
          </p:nvSpPr>
          <p:spPr>
            <a:xfrm>
              <a:off x="960" y="150"/>
              <a:ext cx="5280" cy="10650"/>
            </a:xfrm>
            <a:custGeom>
              <a:avLst/>
              <a:gdLst>
                <a:gd name="sw" fmla="*/ 1 w 5280"/>
                <a:gd name="sh" fmla="*/ 1 h 10650"/>
                <a:gd name="mins" fmla="min sw sh"/>
                <a:gd name="dsw" fmla="+- 0 sw mins"/>
                <a:gd name="dsh" fmla="+- 0 sh mins"/>
                <a:gd name="p0x0" fmla="*/ 0 w 5280"/>
                <a:gd name="p0y0" fmla="*/ 0 h 10650"/>
                <a:gd name="p0x1" fmla="*/ 5280 w 5280"/>
                <a:gd name="p0y1" fmla="*/ 0 h 10650"/>
                <a:gd name="p0x2" fmla="*/ 5280 w 5280"/>
                <a:gd name="p0y2" fmla="*/ 10650 h 10650"/>
                <a:gd name="p0x3" fmla="*/ 0 w 5280"/>
                <a:gd name="p0y3" fmla="*/ 10650 h 10650"/>
                <a:gd name="p0x4" fmla="*/ 0 w 5280"/>
                <a:gd name="p0y4" fmla="*/ 0 h 106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gradFill>
              <a:gsLst>
                <a:gs pos="0">
                  <a:srgbClr val="FFF5F5"/>
                </a:gs>
                <a:gs pos="100000">
                  <a:srgbClr val="FFFFFF"/>
                </a:gs>
              </a:gsLst>
              <a:lin ang="54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4"/>
              </p:custDataLst>
            </p:nvPr>
          </p:nvSpPr>
          <p:spPr>
            <a:xfrm>
              <a:off x="6180" y="150"/>
              <a:ext cx="60" cy="10650"/>
            </a:xfrm>
            <a:custGeom>
              <a:avLst/>
              <a:gdLst>
                <a:gd name="sw" fmla="*/ 1 w 60"/>
                <a:gd name="sh" fmla="*/ 1 h 10650"/>
                <a:gd name="mins" fmla="min sw sh"/>
                <a:gd name="dsw" fmla="+- 0 sw mins"/>
                <a:gd name="dsh" fmla="+- 0 sh mins"/>
                <a:gd name="p0x0" fmla="*/ 60 w 60"/>
                <a:gd name="p0y0" fmla="*/ 0 h 10650"/>
                <a:gd name="p0x1" fmla="*/ 60 w 60"/>
                <a:gd name="p0y1" fmla="*/ 10650 h 10650"/>
                <a:gd name="p0x2" fmla="*/ 0 w 60"/>
                <a:gd name="p0y2" fmla="*/ 10650 h 10650"/>
                <a:gd name="p0x3" fmla="*/ 0 w 60"/>
                <a:gd name="p0y3" fmla="*/ 0 h 10650"/>
                <a:gd name="p0x4" fmla="*/ 60 w 60"/>
                <a:gd name="p0y4" fmla="*/ 0 h 106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971550" y="2566988"/>
            <a:ext cx="2590800" cy="990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25000"/>
              </a:lnSpc>
            </a:pPr>
            <a:r>
              <a:rPr sz="6000" b="1" spc="1200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目录</a:t>
            </a:r>
            <a:endParaRPr sz="6000" b="1" spc="1200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1695450" y="3862070"/>
            <a:ext cx="1143000" cy="28575"/>
          </a:xfrm>
          <a:custGeom>
            <a:avLst/>
            <a:gdLst>
              <a:gd name="sw" fmla="*/ 1 w 1800"/>
              <a:gd name="sh" fmla="*/ 1 h 45"/>
              <a:gd name="mins" fmla="min sw sh"/>
              <a:gd name="dsw" fmla="+- 0 sw mins"/>
              <a:gd name="dsh" fmla="+- 0 sh mins"/>
              <a:gd name="p0x0" fmla="*/ 0 w 1800"/>
              <a:gd name="p0y0" fmla="*/ 0 h 45"/>
              <a:gd name="p0x1" fmla="*/ 1800 w 1800"/>
              <a:gd name="p0y1" fmla="*/ 0 h 45"/>
              <a:gd name="p0x2" fmla="*/ 1800 w 1800"/>
              <a:gd name="p0y2" fmla="*/ 45 h 45"/>
              <a:gd name="p0x3" fmla="*/ 0 w 1800"/>
              <a:gd name="p0y3" fmla="*/ 45 h 45"/>
              <a:gd name="p0x4" fmla="*/ 0 w 1800"/>
              <a:gd name="p0y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190" t="-1786" r="-6190" b="-1786"/>
          <a:stretch>
            <a:fillRect/>
          </a:stretch>
        </p:blipFill>
        <p:spPr>
          <a:xfrm>
            <a:off x="1702435" y="4185920"/>
            <a:ext cx="299720" cy="2762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310" t="-1786" r="-6310" b="-1786"/>
          <a:stretch>
            <a:fillRect/>
          </a:stretch>
        </p:blipFill>
        <p:spPr>
          <a:xfrm>
            <a:off x="2116455" y="4185920"/>
            <a:ext cx="300355" cy="276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190" t="-1786" r="-6190" b="-1786"/>
          <a:stretch>
            <a:fillRect/>
          </a:stretch>
        </p:blipFill>
        <p:spPr>
          <a:xfrm>
            <a:off x="2531110" y="4185920"/>
            <a:ext cx="299720" cy="276225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4343400" y="1276350"/>
            <a:ext cx="7239000" cy="732790"/>
            <a:chOff x="6840" y="2010"/>
            <a:chExt cx="11400" cy="1154"/>
          </a:xfrm>
        </p:grpSpPr>
        <p:sp>
          <p:nvSpPr>
            <p:cNvPr id="11" name="任意多边形 10"/>
            <p:cNvSpPr/>
            <p:nvPr>
              <p:custDataLst>
                <p:tags r:id="rId13"/>
              </p:custDataLst>
            </p:nvPr>
          </p:nvSpPr>
          <p:spPr>
            <a:xfrm>
              <a:off x="6840" y="2010"/>
              <a:ext cx="11400" cy="1155"/>
            </a:xfrm>
            <a:custGeom>
              <a:avLst/>
              <a:gdLst>
                <a:gd name="sw" fmla="*/ 1 w 11400"/>
                <a:gd name="sh" fmla="*/ 1 h 1155"/>
                <a:gd name="mins" fmla="min sw sh"/>
                <a:gd name="dsw" fmla="+- 0 sw mins"/>
                <a:gd name="dsh" fmla="+- 0 sh mins"/>
                <a:gd name="p0x0" fmla="*/ 0 w 11400"/>
                <a:gd name="p0y0" fmla="*/ 0 h 1155"/>
                <a:gd name="p0x1" fmla="*/ 11400 w 11400"/>
                <a:gd name="p0y1" fmla="*/ 0 h 1155"/>
                <a:gd name="p0x2" fmla="*/ 11400 w 11400"/>
                <a:gd name="p0y2" fmla="*/ 1155 h 1155"/>
                <a:gd name="p0x3" fmla="*/ 0 w 11400"/>
                <a:gd name="p0y3" fmla="*/ 1155 h 1155"/>
                <a:gd name="p0x4" fmla="*/ 0 w 11400"/>
                <a:gd name="p0y4" fmla="*/ 0 h 11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>
              <p:custDataLst>
                <p:tags r:id="rId14"/>
              </p:custDataLst>
            </p:nvPr>
          </p:nvSpPr>
          <p:spPr>
            <a:xfrm>
              <a:off x="6840" y="3150"/>
              <a:ext cx="11400" cy="15"/>
            </a:xfrm>
            <a:custGeom>
              <a:avLst/>
              <a:gdLst>
                <a:gd name="sw" fmla="*/ 1 w 11400"/>
                <a:gd name="sh" fmla="*/ 1 h 15"/>
                <a:gd name="mins" fmla="min sw sh"/>
                <a:gd name="dsw" fmla="+- 0 sw mins"/>
                <a:gd name="dsh" fmla="+- 0 sh mins"/>
                <a:gd name="p0x0" fmla="*/ 11400 w 11400"/>
                <a:gd name="p0y0" fmla="*/ 15 h 15"/>
                <a:gd name="p0x1" fmla="*/ 0 w 11400"/>
                <a:gd name="p0y1" fmla="*/ 15 h 15"/>
                <a:gd name="p0x2" fmla="*/ 0 w 11400"/>
                <a:gd name="p0y2" fmla="*/ 0 h 15"/>
                <a:gd name="p0x3" fmla="*/ 11400 w 11400"/>
                <a:gd name="p0y3" fmla="*/ 0 h 15"/>
                <a:gd name="p0x4" fmla="*/ 11400 w 1140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4" name="任意多边形 13"/>
          <p:cNvSpPr/>
          <p:nvPr>
            <p:custDataLst>
              <p:tags r:id="rId15"/>
            </p:custDataLst>
          </p:nvPr>
        </p:nvSpPr>
        <p:spPr>
          <a:xfrm>
            <a:off x="4509770" y="1404620"/>
            <a:ext cx="466725" cy="466725"/>
          </a:xfrm>
          <a:custGeom>
            <a:avLst/>
            <a:gdLst>
              <a:gd name="sw" fmla="*/ 1 w 735"/>
              <a:gd name="sh" fmla="*/ 1 h 735"/>
              <a:gd name="mins" fmla="min sw sh"/>
              <a:gd name="dsw" fmla="+- 0 sw mins"/>
              <a:gd name="dsh" fmla="+- 0 sh mins"/>
              <a:gd name="p0x0" fmla="*/ 367 w 735"/>
              <a:gd name="p0y0" fmla="*/ 0 h 735"/>
              <a:gd name="p0x1" fmla="*/ 570 w 735"/>
              <a:gd name="p0y1" fmla="*/ 0 h 735"/>
              <a:gd name="p0x2" fmla="*/ 735 w 735"/>
              <a:gd name="p0y2" fmla="*/ 164 h 735"/>
              <a:gd name="p0x3" fmla="*/ 735 w 735"/>
              <a:gd name="p0y3" fmla="*/ 367 h 735"/>
              <a:gd name="p0x4" fmla="*/ 735 w 735"/>
              <a:gd name="p0y4" fmla="*/ 570 h 735"/>
              <a:gd name="p0x5" fmla="*/ 570 w 735"/>
              <a:gd name="p0y5" fmla="*/ 735 h 735"/>
              <a:gd name="p0x6" fmla="*/ 367 w 735"/>
              <a:gd name="p0y6" fmla="*/ 735 h 735"/>
              <a:gd name="p0x7" fmla="*/ 164 w 735"/>
              <a:gd name="p0y7" fmla="*/ 735 h 735"/>
              <a:gd name="p0x8" fmla="*/ 0 w 735"/>
              <a:gd name="p0y8" fmla="*/ 570 h 735"/>
              <a:gd name="p0x9" fmla="*/ 0 w 735"/>
              <a:gd name="p0y9" fmla="*/ 367 h 735"/>
              <a:gd name="p0x10" fmla="*/ 0 w 735"/>
              <a:gd name="p0y10" fmla="*/ 164 h 735"/>
              <a:gd name="p0x11" fmla="*/ 164 w 735"/>
              <a:gd name="p0y11" fmla="*/ 0 h 735"/>
              <a:gd name="p0x12" fmla="*/ 367 w 735"/>
              <a:gd name="p0y12" fmla="*/ 0 h 73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noFill/>
          <a:ln w="28575" cmpd="sng">
            <a:solidFill>
              <a:srgbClr val="C41E3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4667250" y="1430655"/>
            <a:ext cx="457200" cy="4057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5181600" y="1434465"/>
            <a:ext cx="6248400" cy="4076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我校</a:t>
            </a:r>
            <a:r>
              <a:rPr lang="en-US" alt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树立和践行正确政绩观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学习教育</a:t>
            </a:r>
            <a:r>
              <a:rPr lang="en-US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工作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部署</a:t>
            </a:r>
            <a:endParaRPr sz="19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4343400" y="2009775"/>
            <a:ext cx="7239000" cy="980440"/>
            <a:chOff x="6840" y="3165"/>
            <a:chExt cx="11400" cy="1544"/>
          </a:xfrm>
        </p:grpSpPr>
        <p:sp>
          <p:nvSpPr>
            <p:cNvPr id="17" name="任意多边形 16"/>
            <p:cNvSpPr/>
            <p:nvPr>
              <p:custDataLst>
                <p:tags r:id="rId19"/>
              </p:custDataLst>
            </p:nvPr>
          </p:nvSpPr>
          <p:spPr>
            <a:xfrm>
              <a:off x="6840" y="3165"/>
              <a:ext cx="11400" cy="1545"/>
            </a:xfrm>
            <a:custGeom>
              <a:avLst/>
              <a:gdLst>
                <a:gd name="sw" fmla="*/ 1 w 11400"/>
                <a:gd name="sh" fmla="*/ 1 h 1545"/>
                <a:gd name="mins" fmla="min sw sh"/>
                <a:gd name="dsw" fmla="+- 0 sw mins"/>
                <a:gd name="dsh" fmla="+- 0 sh mins"/>
                <a:gd name="p0x0" fmla="*/ 0 w 11400"/>
                <a:gd name="p0y0" fmla="*/ 0 h 1545"/>
                <a:gd name="p0x1" fmla="*/ 11400 w 11400"/>
                <a:gd name="p0y1" fmla="*/ 0 h 1545"/>
                <a:gd name="p0x2" fmla="*/ 11400 w 11400"/>
                <a:gd name="p0y2" fmla="*/ 1545 h 1545"/>
                <a:gd name="p0x3" fmla="*/ 0 w 11400"/>
                <a:gd name="p0y3" fmla="*/ 1545 h 1545"/>
                <a:gd name="p0x4" fmla="*/ 0 w 11400"/>
                <a:gd name="p0y4" fmla="*/ 0 h 15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>
              <p:custDataLst>
                <p:tags r:id="rId20"/>
              </p:custDataLst>
            </p:nvPr>
          </p:nvSpPr>
          <p:spPr>
            <a:xfrm>
              <a:off x="6840" y="4695"/>
              <a:ext cx="11400" cy="15"/>
            </a:xfrm>
            <a:custGeom>
              <a:avLst/>
              <a:gdLst>
                <a:gd name="sw" fmla="*/ 1 w 11400"/>
                <a:gd name="sh" fmla="*/ 1 h 15"/>
                <a:gd name="mins" fmla="min sw sh"/>
                <a:gd name="dsw" fmla="+- 0 sw mins"/>
                <a:gd name="dsh" fmla="+- 0 sh mins"/>
                <a:gd name="p0x0" fmla="*/ 11400 w 11400"/>
                <a:gd name="p0y0" fmla="*/ 15 h 15"/>
                <a:gd name="p0x1" fmla="*/ 0 w 11400"/>
                <a:gd name="p0y1" fmla="*/ 15 h 15"/>
                <a:gd name="p0x2" fmla="*/ 0 w 11400"/>
                <a:gd name="p0y2" fmla="*/ 0 h 15"/>
                <a:gd name="p0x3" fmla="*/ 11400 w 11400"/>
                <a:gd name="p0y3" fmla="*/ 0 h 15"/>
                <a:gd name="p0x4" fmla="*/ 11400 w 1140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0" name="任意多边形 19"/>
          <p:cNvSpPr/>
          <p:nvPr>
            <p:custDataLst>
              <p:tags r:id="rId21"/>
            </p:custDataLst>
          </p:nvPr>
        </p:nvSpPr>
        <p:spPr>
          <a:xfrm>
            <a:off x="4509770" y="2261870"/>
            <a:ext cx="466725" cy="466725"/>
          </a:xfrm>
          <a:custGeom>
            <a:avLst/>
            <a:gdLst>
              <a:gd name="sw" fmla="*/ 1 w 735"/>
              <a:gd name="sh" fmla="*/ 1 h 735"/>
              <a:gd name="mins" fmla="min sw sh"/>
              <a:gd name="dsw" fmla="+- 0 sw mins"/>
              <a:gd name="dsh" fmla="+- 0 sh mins"/>
              <a:gd name="p0x0" fmla="*/ 367 w 735"/>
              <a:gd name="p0y0" fmla="*/ 0 h 735"/>
              <a:gd name="p0x1" fmla="*/ 570 w 735"/>
              <a:gd name="p0y1" fmla="*/ 0 h 735"/>
              <a:gd name="p0x2" fmla="*/ 735 w 735"/>
              <a:gd name="p0y2" fmla="*/ 164 h 735"/>
              <a:gd name="p0x3" fmla="*/ 735 w 735"/>
              <a:gd name="p0y3" fmla="*/ 367 h 735"/>
              <a:gd name="p0x4" fmla="*/ 735 w 735"/>
              <a:gd name="p0y4" fmla="*/ 570 h 735"/>
              <a:gd name="p0x5" fmla="*/ 570 w 735"/>
              <a:gd name="p0y5" fmla="*/ 735 h 735"/>
              <a:gd name="p0x6" fmla="*/ 367 w 735"/>
              <a:gd name="p0y6" fmla="*/ 735 h 735"/>
              <a:gd name="p0x7" fmla="*/ 164 w 735"/>
              <a:gd name="p0y7" fmla="*/ 735 h 735"/>
              <a:gd name="p0x8" fmla="*/ 0 w 735"/>
              <a:gd name="p0y8" fmla="*/ 570 h 735"/>
              <a:gd name="p0x9" fmla="*/ 0 w 735"/>
              <a:gd name="p0y9" fmla="*/ 367 h 735"/>
              <a:gd name="p0x10" fmla="*/ 0 w 735"/>
              <a:gd name="p0y10" fmla="*/ 164 h 735"/>
              <a:gd name="p0x11" fmla="*/ 164 w 735"/>
              <a:gd name="p0y11" fmla="*/ 0 h 735"/>
              <a:gd name="p0x12" fmla="*/ 367 w 735"/>
              <a:gd name="p0y12" fmla="*/ 0 h 73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noFill/>
          <a:ln w="28575" cmpd="sng">
            <a:solidFill>
              <a:srgbClr val="C41E3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2"/>
            </p:custDataLst>
          </p:nvPr>
        </p:nvSpPr>
        <p:spPr>
          <a:xfrm>
            <a:off x="4667250" y="2287905"/>
            <a:ext cx="457200" cy="4057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3"/>
            </p:custDataLst>
          </p:nvPr>
        </p:nvSpPr>
        <p:spPr>
          <a:xfrm>
            <a:off x="5181600" y="2105977"/>
            <a:ext cx="6248400" cy="779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r>
              <a:rPr lang="en-US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提高政治站位，锚定立德树人，在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团结奋斗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中凝聚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师生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磅礴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力量</a:t>
            </a:r>
            <a:endParaRPr lang="zh-CN" sz="19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5" name="组合 24"/>
          <p:cNvGrpSpPr/>
          <p:nvPr>
            <p:custDataLst>
              <p:tags r:id="rId24"/>
            </p:custDataLst>
          </p:nvPr>
        </p:nvGrpSpPr>
        <p:grpSpPr>
          <a:xfrm>
            <a:off x="4343400" y="2990850"/>
            <a:ext cx="7239000" cy="980440"/>
            <a:chOff x="6840" y="4710"/>
            <a:chExt cx="11400" cy="1544"/>
          </a:xfrm>
        </p:grpSpPr>
        <p:sp>
          <p:nvSpPr>
            <p:cNvPr id="23" name="任意多边形 22"/>
            <p:cNvSpPr/>
            <p:nvPr>
              <p:custDataLst>
                <p:tags r:id="rId25"/>
              </p:custDataLst>
            </p:nvPr>
          </p:nvSpPr>
          <p:spPr>
            <a:xfrm>
              <a:off x="6840" y="4710"/>
              <a:ext cx="11400" cy="1545"/>
            </a:xfrm>
            <a:custGeom>
              <a:avLst/>
              <a:gdLst>
                <a:gd name="sw" fmla="*/ 1 w 11400"/>
                <a:gd name="sh" fmla="*/ 1 h 1545"/>
                <a:gd name="mins" fmla="min sw sh"/>
                <a:gd name="dsw" fmla="+- 0 sw mins"/>
                <a:gd name="dsh" fmla="+- 0 sh mins"/>
                <a:gd name="p0x0" fmla="*/ 0 w 11400"/>
                <a:gd name="p0y0" fmla="*/ 0 h 1545"/>
                <a:gd name="p0x1" fmla="*/ 11400 w 11400"/>
                <a:gd name="p0y1" fmla="*/ 0 h 1545"/>
                <a:gd name="p0x2" fmla="*/ 11400 w 11400"/>
                <a:gd name="p0y2" fmla="*/ 1545 h 1545"/>
                <a:gd name="p0x3" fmla="*/ 0 w 11400"/>
                <a:gd name="p0y3" fmla="*/ 1545 h 1545"/>
                <a:gd name="p0x4" fmla="*/ 0 w 11400"/>
                <a:gd name="p0y4" fmla="*/ 0 h 15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>
              <p:custDataLst>
                <p:tags r:id="rId26"/>
              </p:custDataLst>
            </p:nvPr>
          </p:nvSpPr>
          <p:spPr>
            <a:xfrm>
              <a:off x="6840" y="6240"/>
              <a:ext cx="11400" cy="15"/>
            </a:xfrm>
            <a:custGeom>
              <a:avLst/>
              <a:gdLst>
                <a:gd name="sw" fmla="*/ 1 w 11400"/>
                <a:gd name="sh" fmla="*/ 1 h 15"/>
                <a:gd name="mins" fmla="min sw sh"/>
                <a:gd name="dsw" fmla="+- 0 sw mins"/>
                <a:gd name="dsh" fmla="+- 0 sh mins"/>
                <a:gd name="p0x0" fmla="*/ 11400 w 11400"/>
                <a:gd name="p0y0" fmla="*/ 15 h 15"/>
                <a:gd name="p0x1" fmla="*/ 0 w 11400"/>
                <a:gd name="p0y1" fmla="*/ 15 h 15"/>
                <a:gd name="p0x2" fmla="*/ 0 w 11400"/>
                <a:gd name="p0y2" fmla="*/ 0 h 15"/>
                <a:gd name="p0x3" fmla="*/ 11400 w 11400"/>
                <a:gd name="p0y3" fmla="*/ 0 h 15"/>
                <a:gd name="p0x4" fmla="*/ 11400 w 1140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6" name="任意多边形 25"/>
          <p:cNvSpPr/>
          <p:nvPr>
            <p:custDataLst>
              <p:tags r:id="rId27"/>
            </p:custDataLst>
          </p:nvPr>
        </p:nvSpPr>
        <p:spPr>
          <a:xfrm>
            <a:off x="4509770" y="3242945"/>
            <a:ext cx="466725" cy="466725"/>
          </a:xfrm>
          <a:custGeom>
            <a:avLst/>
            <a:gdLst>
              <a:gd name="sw" fmla="*/ 1 w 735"/>
              <a:gd name="sh" fmla="*/ 1 h 735"/>
              <a:gd name="mins" fmla="min sw sh"/>
              <a:gd name="dsw" fmla="+- 0 sw mins"/>
              <a:gd name="dsh" fmla="+- 0 sh mins"/>
              <a:gd name="p0x0" fmla="*/ 367 w 735"/>
              <a:gd name="p0y0" fmla="*/ 0 h 735"/>
              <a:gd name="p0x1" fmla="*/ 570 w 735"/>
              <a:gd name="p0y1" fmla="*/ 0 h 735"/>
              <a:gd name="p0x2" fmla="*/ 735 w 735"/>
              <a:gd name="p0y2" fmla="*/ 164 h 735"/>
              <a:gd name="p0x3" fmla="*/ 735 w 735"/>
              <a:gd name="p0y3" fmla="*/ 367 h 735"/>
              <a:gd name="p0x4" fmla="*/ 735 w 735"/>
              <a:gd name="p0y4" fmla="*/ 570 h 735"/>
              <a:gd name="p0x5" fmla="*/ 570 w 735"/>
              <a:gd name="p0y5" fmla="*/ 735 h 735"/>
              <a:gd name="p0x6" fmla="*/ 367 w 735"/>
              <a:gd name="p0y6" fmla="*/ 735 h 735"/>
              <a:gd name="p0x7" fmla="*/ 164 w 735"/>
              <a:gd name="p0y7" fmla="*/ 735 h 735"/>
              <a:gd name="p0x8" fmla="*/ 0 w 735"/>
              <a:gd name="p0y8" fmla="*/ 570 h 735"/>
              <a:gd name="p0x9" fmla="*/ 0 w 735"/>
              <a:gd name="p0y9" fmla="*/ 367 h 735"/>
              <a:gd name="p0x10" fmla="*/ 0 w 735"/>
              <a:gd name="p0y10" fmla="*/ 164 h 735"/>
              <a:gd name="p0x11" fmla="*/ 164 w 735"/>
              <a:gd name="p0y11" fmla="*/ 0 h 735"/>
              <a:gd name="p0x12" fmla="*/ 367 w 735"/>
              <a:gd name="p0y12" fmla="*/ 0 h 73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noFill/>
          <a:ln w="28575" cmpd="sng">
            <a:solidFill>
              <a:srgbClr val="C41E3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8"/>
            </p:custDataLst>
          </p:nvPr>
        </p:nvSpPr>
        <p:spPr>
          <a:xfrm>
            <a:off x="4667250" y="3268980"/>
            <a:ext cx="457200" cy="4057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5181600" y="3087052"/>
            <a:ext cx="6248400" cy="779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r>
              <a:rPr lang="en-US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聚焦核心要务，强化实干担当，在攻坚克难中开创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学校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发展新局</a:t>
            </a:r>
            <a:endParaRPr sz="19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1" name="组合 30"/>
          <p:cNvGrpSpPr/>
          <p:nvPr>
            <p:custDataLst>
              <p:tags r:id="rId30"/>
            </p:custDataLst>
          </p:nvPr>
        </p:nvGrpSpPr>
        <p:grpSpPr>
          <a:xfrm>
            <a:off x="4343400" y="3971925"/>
            <a:ext cx="7239000" cy="980440"/>
            <a:chOff x="6840" y="6255"/>
            <a:chExt cx="11400" cy="1544"/>
          </a:xfrm>
        </p:grpSpPr>
        <p:sp>
          <p:nvSpPr>
            <p:cNvPr id="29" name="任意多边形 28"/>
            <p:cNvSpPr/>
            <p:nvPr>
              <p:custDataLst>
                <p:tags r:id="rId31"/>
              </p:custDataLst>
            </p:nvPr>
          </p:nvSpPr>
          <p:spPr>
            <a:xfrm>
              <a:off x="6840" y="6255"/>
              <a:ext cx="11400" cy="1545"/>
            </a:xfrm>
            <a:custGeom>
              <a:avLst/>
              <a:gdLst>
                <a:gd name="sw" fmla="*/ 1 w 11400"/>
                <a:gd name="sh" fmla="*/ 1 h 1545"/>
                <a:gd name="mins" fmla="min sw sh"/>
                <a:gd name="dsw" fmla="+- 0 sw mins"/>
                <a:gd name="dsh" fmla="+- 0 sh mins"/>
                <a:gd name="p0x0" fmla="*/ 0 w 11400"/>
                <a:gd name="p0y0" fmla="*/ 0 h 1545"/>
                <a:gd name="p0x1" fmla="*/ 11400 w 11400"/>
                <a:gd name="p0y1" fmla="*/ 0 h 1545"/>
                <a:gd name="p0x2" fmla="*/ 11400 w 11400"/>
                <a:gd name="p0y2" fmla="*/ 1545 h 1545"/>
                <a:gd name="p0x3" fmla="*/ 0 w 11400"/>
                <a:gd name="p0y3" fmla="*/ 1545 h 1545"/>
                <a:gd name="p0x4" fmla="*/ 0 w 11400"/>
                <a:gd name="p0y4" fmla="*/ 0 h 15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0" name="任意多边形 29"/>
            <p:cNvSpPr/>
            <p:nvPr>
              <p:custDataLst>
                <p:tags r:id="rId32"/>
              </p:custDataLst>
            </p:nvPr>
          </p:nvSpPr>
          <p:spPr>
            <a:xfrm>
              <a:off x="6840" y="7785"/>
              <a:ext cx="11400" cy="15"/>
            </a:xfrm>
            <a:custGeom>
              <a:avLst/>
              <a:gdLst>
                <a:gd name="sw" fmla="*/ 1 w 11400"/>
                <a:gd name="sh" fmla="*/ 1 h 15"/>
                <a:gd name="mins" fmla="min sw sh"/>
                <a:gd name="dsw" fmla="+- 0 sw mins"/>
                <a:gd name="dsh" fmla="+- 0 sh mins"/>
                <a:gd name="p0x0" fmla="*/ 11400 w 11400"/>
                <a:gd name="p0y0" fmla="*/ 15 h 15"/>
                <a:gd name="p0x1" fmla="*/ 0 w 11400"/>
                <a:gd name="p0y1" fmla="*/ 15 h 15"/>
                <a:gd name="p0x2" fmla="*/ 0 w 11400"/>
                <a:gd name="p0y2" fmla="*/ 0 h 15"/>
                <a:gd name="p0x3" fmla="*/ 11400 w 11400"/>
                <a:gd name="p0y3" fmla="*/ 0 h 15"/>
                <a:gd name="p0x4" fmla="*/ 11400 w 1140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2" name="任意多边形 31"/>
          <p:cNvSpPr/>
          <p:nvPr>
            <p:custDataLst>
              <p:tags r:id="rId33"/>
            </p:custDataLst>
          </p:nvPr>
        </p:nvSpPr>
        <p:spPr>
          <a:xfrm>
            <a:off x="4509770" y="4224020"/>
            <a:ext cx="466725" cy="466725"/>
          </a:xfrm>
          <a:custGeom>
            <a:avLst/>
            <a:gdLst>
              <a:gd name="sw" fmla="*/ 1 w 735"/>
              <a:gd name="sh" fmla="*/ 1 h 735"/>
              <a:gd name="mins" fmla="min sw sh"/>
              <a:gd name="dsw" fmla="+- 0 sw mins"/>
              <a:gd name="dsh" fmla="+- 0 sh mins"/>
              <a:gd name="p0x0" fmla="*/ 367 w 735"/>
              <a:gd name="p0y0" fmla="*/ 0 h 735"/>
              <a:gd name="p0x1" fmla="*/ 570 w 735"/>
              <a:gd name="p0y1" fmla="*/ 0 h 735"/>
              <a:gd name="p0x2" fmla="*/ 735 w 735"/>
              <a:gd name="p0y2" fmla="*/ 164 h 735"/>
              <a:gd name="p0x3" fmla="*/ 735 w 735"/>
              <a:gd name="p0y3" fmla="*/ 367 h 735"/>
              <a:gd name="p0x4" fmla="*/ 735 w 735"/>
              <a:gd name="p0y4" fmla="*/ 570 h 735"/>
              <a:gd name="p0x5" fmla="*/ 570 w 735"/>
              <a:gd name="p0y5" fmla="*/ 735 h 735"/>
              <a:gd name="p0x6" fmla="*/ 367 w 735"/>
              <a:gd name="p0y6" fmla="*/ 735 h 735"/>
              <a:gd name="p0x7" fmla="*/ 164 w 735"/>
              <a:gd name="p0y7" fmla="*/ 735 h 735"/>
              <a:gd name="p0x8" fmla="*/ 0 w 735"/>
              <a:gd name="p0y8" fmla="*/ 570 h 735"/>
              <a:gd name="p0x9" fmla="*/ 0 w 735"/>
              <a:gd name="p0y9" fmla="*/ 367 h 735"/>
              <a:gd name="p0x10" fmla="*/ 0 w 735"/>
              <a:gd name="p0y10" fmla="*/ 164 h 735"/>
              <a:gd name="p0x11" fmla="*/ 164 w 735"/>
              <a:gd name="p0y11" fmla="*/ 0 h 735"/>
              <a:gd name="p0x12" fmla="*/ 367 w 735"/>
              <a:gd name="p0y12" fmla="*/ 0 h 73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noFill/>
          <a:ln w="28575" cmpd="sng">
            <a:solidFill>
              <a:srgbClr val="C41E3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34"/>
            </p:custDataLst>
          </p:nvPr>
        </p:nvSpPr>
        <p:spPr>
          <a:xfrm>
            <a:off x="4667250" y="4250055"/>
            <a:ext cx="457200" cy="4057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5"/>
            </p:custDataLst>
          </p:nvPr>
        </p:nvSpPr>
        <p:spPr>
          <a:xfrm>
            <a:off x="5181600" y="4068128"/>
            <a:ext cx="6248400" cy="779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r>
              <a:rPr lang="en-US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强化责任担当，锤炼过硬作风，在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干事创业</a:t>
            </a: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中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践行正确政绩观</a:t>
            </a:r>
            <a:endParaRPr lang="zh-CN" sz="19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6"/>
            </p:custDataLst>
          </p:nvPr>
        </p:nvSpPr>
        <p:spPr>
          <a:xfrm>
            <a:off x="4509770" y="5081270"/>
            <a:ext cx="466725" cy="466725"/>
          </a:xfrm>
          <a:custGeom>
            <a:avLst/>
            <a:gdLst>
              <a:gd name="sw" fmla="*/ 1 w 735"/>
              <a:gd name="sh" fmla="*/ 1 h 735"/>
              <a:gd name="mins" fmla="min sw sh"/>
              <a:gd name="dsw" fmla="+- 0 sw mins"/>
              <a:gd name="dsh" fmla="+- 0 sh mins"/>
              <a:gd name="p0x0" fmla="*/ 367 w 735"/>
              <a:gd name="p0y0" fmla="*/ 0 h 735"/>
              <a:gd name="p0x1" fmla="*/ 570 w 735"/>
              <a:gd name="p0y1" fmla="*/ 0 h 735"/>
              <a:gd name="p0x2" fmla="*/ 735 w 735"/>
              <a:gd name="p0y2" fmla="*/ 164 h 735"/>
              <a:gd name="p0x3" fmla="*/ 735 w 735"/>
              <a:gd name="p0y3" fmla="*/ 367 h 735"/>
              <a:gd name="p0x4" fmla="*/ 735 w 735"/>
              <a:gd name="p0y4" fmla="*/ 570 h 735"/>
              <a:gd name="p0x5" fmla="*/ 570 w 735"/>
              <a:gd name="p0y5" fmla="*/ 735 h 735"/>
              <a:gd name="p0x6" fmla="*/ 367 w 735"/>
              <a:gd name="p0y6" fmla="*/ 735 h 735"/>
              <a:gd name="p0x7" fmla="*/ 164 w 735"/>
              <a:gd name="p0y7" fmla="*/ 735 h 735"/>
              <a:gd name="p0x8" fmla="*/ 0 w 735"/>
              <a:gd name="p0y8" fmla="*/ 570 h 735"/>
              <a:gd name="p0x9" fmla="*/ 0 w 735"/>
              <a:gd name="p0y9" fmla="*/ 367 h 735"/>
              <a:gd name="p0x10" fmla="*/ 0 w 735"/>
              <a:gd name="p0y10" fmla="*/ 164 h 735"/>
              <a:gd name="p0x11" fmla="*/ 164 w 735"/>
              <a:gd name="p0y11" fmla="*/ 0 h 735"/>
              <a:gd name="p0x12" fmla="*/ 367 w 735"/>
              <a:gd name="p0y12" fmla="*/ 0 h 73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noFill/>
          <a:ln w="28575" cmpd="sng">
            <a:solidFill>
              <a:srgbClr val="C41E3A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7"/>
            </p:custDataLst>
          </p:nvPr>
        </p:nvSpPr>
        <p:spPr>
          <a:xfrm>
            <a:off x="4667250" y="5107305"/>
            <a:ext cx="457200" cy="4057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38"/>
            </p:custDataLst>
          </p:nvPr>
        </p:nvSpPr>
        <p:spPr>
          <a:xfrm>
            <a:off x="5181600" y="5111115"/>
            <a:ext cx="6248400" cy="4076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结</a:t>
            </a:r>
            <a:r>
              <a:rPr lang="zh-CN" sz="19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语</a:t>
            </a:r>
            <a:endParaRPr lang="zh-CN" sz="19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39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任意多边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100000">
                <a:srgbClr val="DC143C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304800" y="481965"/>
            <a:ext cx="47625" cy="266700"/>
          </a:xfrm>
          <a:custGeom>
            <a:avLst/>
            <a:gdLst>
              <a:gd name="sw" fmla="*/ 1 w 75"/>
              <a:gd name="sh" fmla="*/ 1 h 420"/>
              <a:gd name="mins" fmla="min sw sh"/>
              <a:gd name="dsw" fmla="+- 0 sw mins"/>
              <a:gd name="dsh" fmla="+- 0 sh mins"/>
              <a:gd name="p0x0" fmla="*/ 0 w 75"/>
              <a:gd name="p0y0" fmla="*/ 0 h 420"/>
              <a:gd name="p0x1" fmla="*/ 75 w 75"/>
              <a:gd name="p0y1" fmla="*/ 0 h 420"/>
              <a:gd name="p0x2" fmla="*/ 75 w 75"/>
              <a:gd name="p0y2" fmla="*/ 420 h 420"/>
              <a:gd name="p0x3" fmla="*/ 0 w 75"/>
              <a:gd name="p0y3" fmla="*/ 420 h 420"/>
              <a:gd name="p0x4" fmla="*/ 0 w 75"/>
              <a:gd name="p0y4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47675" y="339090"/>
            <a:ext cx="8815705" cy="4457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我校</a:t>
            </a:r>
            <a:r>
              <a:rPr 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lang="zh-CN" alt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树立和践行正确政绩观</a:t>
            </a:r>
            <a:r>
              <a:rPr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学习教育</a:t>
            </a:r>
            <a:r>
              <a:rPr 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工作</a:t>
            </a:r>
            <a:r>
              <a:rPr lang="zh-CN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部署</a:t>
            </a:r>
            <a:endParaRPr lang="zh-CN" sz="27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3358515" y="971550"/>
            <a:ext cx="5334000" cy="1257300"/>
            <a:chOff x="9750" y="1530"/>
            <a:chExt cx="8400" cy="1980"/>
          </a:xfrm>
        </p:grpSpPr>
        <p:grpSp>
          <p:nvGrpSpPr>
            <p:cNvPr id="19" name="组合 18"/>
            <p:cNvGrpSpPr/>
            <p:nvPr>
              <p:custDataLst>
                <p:tags r:id="rId4"/>
              </p:custDataLst>
            </p:nvPr>
          </p:nvGrpSpPr>
          <p:grpSpPr>
            <a:xfrm>
              <a:off x="9750" y="1530"/>
              <a:ext cx="8400" cy="1980"/>
              <a:chOff x="9750" y="1530"/>
              <a:chExt cx="8400" cy="1980"/>
            </a:xfrm>
          </p:grpSpPr>
          <p:sp>
            <p:nvSpPr>
              <p:cNvPr id="14" name="任意多边形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9750" y="1530"/>
                <a:ext cx="8400" cy="1980"/>
              </a:xfrm>
              <a:custGeom>
                <a:avLst/>
                <a:gdLst>
                  <a:gd name="sw" fmla="*/ 1 w 8400"/>
                  <a:gd name="sh" fmla="*/ 1 h 1980"/>
                  <a:gd name="mins" fmla="min sw sh"/>
                  <a:gd name="dsw" fmla="+- 0 sw mins"/>
                  <a:gd name="dsh" fmla="+- 0 sh mins"/>
                  <a:gd name="p0x0" fmla="*/ 0 w 8400"/>
                  <a:gd name="p0y0" fmla="*/ 0 h 1980"/>
                  <a:gd name="p0x1" fmla="*/ 8400 w 8400"/>
                  <a:gd name="p0y1" fmla="*/ 0 h 1980"/>
                  <a:gd name="p0x2" fmla="*/ 8400 w 8400"/>
                  <a:gd name="p0y2" fmla="*/ 1980 h 1980"/>
                  <a:gd name="p0x3" fmla="*/ 0 w 8400"/>
                  <a:gd name="p0y3" fmla="*/ 1980 h 1980"/>
                  <a:gd name="p0x4" fmla="*/ 0 w 8400"/>
                  <a:gd name="p0y4" fmla="*/ 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FFF5F5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" name="任意多边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9750" y="1530"/>
                <a:ext cx="8400" cy="15"/>
              </a:xfrm>
              <a:custGeom>
                <a:avLst/>
                <a:gdLst>
                  <a:gd name="sw" fmla="*/ 1 w 8400"/>
                  <a:gd name="sh" fmla="*/ 1 h 15"/>
                  <a:gd name="mins" fmla="min sw sh"/>
                  <a:gd name="dsw" fmla="+- 0 sw mins"/>
                  <a:gd name="dsh" fmla="+- 0 sh mins"/>
                  <a:gd name="p0x0" fmla="*/ 0 w 8400"/>
                  <a:gd name="p0y0" fmla="*/ 0 h 15"/>
                  <a:gd name="p0x1" fmla="*/ 8400 w 8400"/>
                  <a:gd name="p0y1" fmla="*/ 0 h 15"/>
                  <a:gd name="p0x2" fmla="*/ 8385 w 8400"/>
                  <a:gd name="p0y2" fmla="*/ 15 h 15"/>
                  <a:gd name="p0x3" fmla="*/ 60 w 8400"/>
                  <a:gd name="p0y3" fmla="*/ 15 h 15"/>
                  <a:gd name="p0x4" fmla="*/ 0 w 8400"/>
                  <a:gd name="p0y4" fmla="*/ 0 h 1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" name="任意多边形 15"/>
              <p:cNvSpPr/>
              <p:nvPr>
                <p:custDataLst>
                  <p:tags r:id="rId7"/>
                </p:custDataLst>
              </p:nvPr>
            </p:nvSpPr>
            <p:spPr>
              <a:xfrm>
                <a:off x="18135" y="1530"/>
                <a:ext cx="15" cy="1980"/>
              </a:xfrm>
              <a:custGeom>
                <a:avLst/>
                <a:gdLst>
                  <a:gd name="sw" fmla="*/ 1 w 15"/>
                  <a:gd name="sh" fmla="*/ 1 h 1980"/>
                  <a:gd name="mins" fmla="min sw sh"/>
                  <a:gd name="dsw" fmla="+- 0 sw mins"/>
                  <a:gd name="dsh" fmla="+- 0 sh mins"/>
                  <a:gd name="p0x0" fmla="*/ 15 w 15"/>
                  <a:gd name="p0y0" fmla="*/ 0 h 1980"/>
                  <a:gd name="p0x1" fmla="*/ 15 w 15"/>
                  <a:gd name="p0y1" fmla="*/ 1980 h 1980"/>
                  <a:gd name="p0x2" fmla="*/ 0 w 15"/>
                  <a:gd name="p0y2" fmla="*/ 1965 h 1980"/>
                  <a:gd name="p0x3" fmla="*/ 0 w 15"/>
                  <a:gd name="p0y3" fmla="*/ 15 h 1980"/>
                  <a:gd name="p0x4" fmla="*/ 15 w 15"/>
                  <a:gd name="p0y4" fmla="*/ 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7" name="任意多边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9750" y="3495"/>
                <a:ext cx="8400" cy="15"/>
              </a:xfrm>
              <a:custGeom>
                <a:avLst/>
                <a:gdLst>
                  <a:gd name="sw" fmla="*/ 1 w 8400"/>
                  <a:gd name="sh" fmla="*/ 1 h 15"/>
                  <a:gd name="mins" fmla="min sw sh"/>
                  <a:gd name="dsw" fmla="+- 0 sw mins"/>
                  <a:gd name="dsh" fmla="+- 0 sh mins"/>
                  <a:gd name="p0x0" fmla="*/ 8400 w 8400"/>
                  <a:gd name="p0y0" fmla="*/ 15 h 15"/>
                  <a:gd name="p0x1" fmla="*/ 0 w 8400"/>
                  <a:gd name="p0y1" fmla="*/ 15 h 15"/>
                  <a:gd name="p0x2" fmla="*/ 60 w 8400"/>
                  <a:gd name="p0y2" fmla="*/ 0 h 15"/>
                  <a:gd name="p0x3" fmla="*/ 8385 w 8400"/>
                  <a:gd name="p0y3" fmla="*/ 0 h 15"/>
                  <a:gd name="p0x4" fmla="*/ 8400 w 8400"/>
                  <a:gd name="p0y4" fmla="*/ 15 h 1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8" name="任意多边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9750" y="1530"/>
                <a:ext cx="60" cy="1980"/>
              </a:xfrm>
              <a:custGeom>
                <a:avLst/>
                <a:gdLst>
                  <a:gd name="sw" fmla="*/ 1 w 60"/>
                  <a:gd name="sh" fmla="*/ 1 h 1980"/>
                  <a:gd name="mins" fmla="min sw sh"/>
                  <a:gd name="dsw" fmla="+- 0 sw mins"/>
                  <a:gd name="dsh" fmla="+- 0 sh mins"/>
                  <a:gd name="p0x0" fmla="*/ 0 w 60"/>
                  <a:gd name="p0y0" fmla="*/ 1980 h 1980"/>
                  <a:gd name="p0x1" fmla="*/ 0 w 60"/>
                  <a:gd name="p0y1" fmla="*/ 0 h 1980"/>
                  <a:gd name="p0x2" fmla="*/ 60 w 60"/>
                  <a:gd name="p0y2" fmla="*/ 15 h 1980"/>
                  <a:gd name="p0x3" fmla="*/ 60 w 60"/>
                  <a:gd name="p0y3" fmla="*/ 1965 h 1980"/>
                  <a:gd name="p0x4" fmla="*/ 0 w 60"/>
                  <a:gd name="p0y4" fmla="*/ 198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20" name="图片 1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-972" t="-1786" r="-972" b="-1786"/>
            <a:stretch>
              <a:fillRect/>
            </a:stretch>
          </p:blipFill>
          <p:spPr>
            <a:xfrm>
              <a:off x="10110" y="1800"/>
              <a:ext cx="367" cy="435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13"/>
              </p:custDataLst>
            </p:nvPr>
          </p:nvSpPr>
          <p:spPr>
            <a:xfrm>
              <a:off x="10688" y="1767"/>
              <a:ext cx="7148" cy="46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总体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安排</a:t>
              </a:r>
              <a:endPara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4"/>
              </p:custDataLst>
            </p:nvPr>
          </p:nvSpPr>
          <p:spPr>
            <a:xfrm>
              <a:off x="10688" y="2400"/>
              <a:ext cx="7148" cy="87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marL="285750" indent="-285750" algn="l">
                <a:lnSpc>
                  <a:spcPct val="117000"/>
                </a:lnSpc>
                <a:buFont typeface="Wingdings" panose="05000000000000000000" charset="0"/>
                <a:buChar char="Ø"/>
              </a:pPr>
              <a:r>
                <a:rPr lang="en-US" altLang="zh-CN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2026</a:t>
              </a:r>
              <a:r>
                <a:rPr lang="zh-CN" altLang="en-US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年</a:t>
              </a:r>
              <a:r>
                <a:rPr lang="en-US" altLang="zh-CN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lang="zh-CN" altLang="en-US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月启动，</a:t>
              </a:r>
              <a:r>
                <a:rPr lang="en-US" altLang="zh-CN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7</a:t>
              </a:r>
              <a:r>
                <a:rPr lang="zh-CN" altLang="en-US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月底基本结束。</a:t>
              </a:r>
              <a:endParaRPr lang="zh-CN" altLang="en-US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85750" indent="-285750" algn="l">
                <a:lnSpc>
                  <a:spcPct val="117000"/>
                </a:lnSpc>
                <a:buFont typeface="Wingdings" panose="05000000000000000000" charset="0"/>
                <a:buChar char="Ø"/>
              </a:pPr>
              <a:r>
                <a:rPr lang="zh-CN" altLang="en-US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不划分阶段，每月明确重点工作。</a:t>
              </a:r>
              <a:endParaRPr lang="zh-CN" altLang="en-US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66750" y="2608897"/>
            <a:ext cx="10991850" cy="2245678"/>
            <a:chOff x="1050" y="4855"/>
            <a:chExt cx="17310" cy="3537"/>
          </a:xfrm>
        </p:grpSpPr>
        <p:sp>
          <p:nvSpPr>
            <p:cNvPr id="25" name="文本框 24"/>
            <p:cNvSpPr txBox="1"/>
            <p:nvPr>
              <p:custDataLst>
                <p:tags r:id="rId15"/>
              </p:custDataLst>
            </p:nvPr>
          </p:nvSpPr>
          <p:spPr>
            <a:xfrm>
              <a:off x="2543" y="4855"/>
              <a:ext cx="825" cy="4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en-US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3</a:t>
              </a:r>
              <a:r>
                <a:rPr lang="zh-CN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月</a:t>
              </a:r>
              <a:endParaRPr lang="zh-CN" sz="16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29" name="组合 28"/>
            <p:cNvGrpSpPr/>
            <p:nvPr>
              <p:custDataLst>
                <p:tags r:id="rId16"/>
              </p:custDataLst>
            </p:nvPr>
          </p:nvGrpSpPr>
          <p:grpSpPr>
            <a:xfrm>
              <a:off x="2775" y="5715"/>
              <a:ext cx="30" cy="240"/>
              <a:chOff x="2775" y="5400"/>
              <a:chExt cx="30" cy="240"/>
            </a:xfrm>
          </p:grpSpPr>
          <p:sp>
            <p:nvSpPr>
              <p:cNvPr id="27" name="任意多边形 26"/>
              <p:cNvSpPr/>
              <p:nvPr>
                <p:custDataLst>
                  <p:tags r:id="rId17"/>
                </p:custDataLst>
              </p:nvPr>
            </p:nvSpPr>
            <p:spPr>
              <a:xfrm>
                <a:off x="277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0 h 240"/>
                  <a:gd name="p0x1" fmla="*/ 30 w 30"/>
                  <a:gd name="p0y1" fmla="*/ 0 h 240"/>
                  <a:gd name="p0x2" fmla="*/ 30 w 30"/>
                  <a:gd name="p0y2" fmla="*/ 240 h 240"/>
                  <a:gd name="p0x3" fmla="*/ 0 w 30"/>
                  <a:gd name="p0y3" fmla="*/ 240 h 240"/>
                  <a:gd name="p0x4" fmla="*/ 0 w 30"/>
                  <a:gd name="p0y4" fmla="*/ 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8" name="任意多边形 27"/>
              <p:cNvSpPr/>
              <p:nvPr>
                <p:custDataLst>
                  <p:tags r:id="rId18"/>
                </p:custDataLst>
              </p:nvPr>
            </p:nvSpPr>
            <p:spPr>
              <a:xfrm>
                <a:off x="277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240 h 240"/>
                  <a:gd name="p0x1" fmla="*/ 0 w 30"/>
                  <a:gd name="p0y1" fmla="*/ 180 h 240"/>
                  <a:gd name="p0x2" fmla="*/ 30 w 30"/>
                  <a:gd name="p0y2" fmla="*/ 180 h 240"/>
                  <a:gd name="p0x3" fmla="*/ 30 w 30"/>
                  <a:gd name="p0y3" fmla="*/ 240 h 240"/>
                  <a:gd name="p0x4" fmla="*/ 0 w 30"/>
                  <a:gd name="p0y4" fmla="*/ 240 h 240"/>
                  <a:gd name="p0x5" fmla="*/ 0 w 30"/>
                  <a:gd name="p0y5" fmla="*/ 150 h 240"/>
                  <a:gd name="p0x6" fmla="*/ 0 w 30"/>
                  <a:gd name="p0y6" fmla="*/ 90 h 240"/>
                  <a:gd name="p0x7" fmla="*/ 30 w 30"/>
                  <a:gd name="p0y7" fmla="*/ 90 h 240"/>
                  <a:gd name="p0x8" fmla="*/ 30 w 30"/>
                  <a:gd name="p0y8" fmla="*/ 150 h 240"/>
                  <a:gd name="p0x9" fmla="*/ 0 w 30"/>
                  <a:gd name="p0y9" fmla="*/ 150 h 240"/>
                  <a:gd name="p0x10" fmla="*/ 0 w 30"/>
                  <a:gd name="p0y10" fmla="*/ 60 h 240"/>
                  <a:gd name="p0x11" fmla="*/ 0 w 30"/>
                  <a:gd name="p0y11" fmla="*/ 0 h 240"/>
                  <a:gd name="p0x12" fmla="*/ 30 w 30"/>
                  <a:gd name="p0y12" fmla="*/ 0 h 240"/>
                  <a:gd name="p0x13" fmla="*/ 30 w 30"/>
                  <a:gd name="p0y13" fmla="*/ 60 h 240"/>
                  <a:gd name="p0x14" fmla="*/ 0 w 30"/>
                  <a:gd name="p0y14" fmla="*/ 6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moveTo>
                      <a:pt x="p0x5" y="p0y5"/>
                    </a:moveTo>
                    <a:lnTo>
                      <a:pt x="p0x6" y="p0y6"/>
                    </a:lnTo>
                    <a:lnTo>
                      <a:pt x="p0x7" y="p0y7"/>
                    </a:lnTo>
                    <a:lnTo>
                      <a:pt x="p0x8" y="p0y8"/>
                    </a:lnTo>
                    <a:lnTo>
                      <a:pt x="p0x9" y="p0y9"/>
                    </a:lnTo>
                    <a:moveTo>
                      <a:pt x="p0x10" y="p0y10"/>
                    </a:moveTo>
                    <a:lnTo>
                      <a:pt x="p0x11" y="p0y11"/>
                    </a:lnTo>
                    <a:lnTo>
                      <a:pt x="p0x12" y="p0y12"/>
                    </a:lnTo>
                    <a:lnTo>
                      <a:pt x="p0x13" y="p0y13"/>
                    </a:lnTo>
                    <a:lnTo>
                      <a:pt x="p0x14" y="p0y14"/>
                    </a:lnTo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30" name="任意多边形 29"/>
            <p:cNvSpPr/>
            <p:nvPr>
              <p:custDataLst>
                <p:tags r:id="rId19"/>
              </p:custDataLst>
            </p:nvPr>
          </p:nvSpPr>
          <p:spPr>
            <a:xfrm>
              <a:off x="1597" y="5962"/>
              <a:ext cx="2385" cy="2430"/>
            </a:xfrm>
            <a:custGeom>
              <a:avLst/>
              <a:gdLst>
                <a:gd name="sw" fmla="*/ 1 w 2385"/>
                <a:gd name="sh" fmla="*/ 1 h 2430"/>
                <a:gd name="mins" fmla="min sw sh"/>
                <a:gd name="dsw" fmla="+- 0 sw mins"/>
                <a:gd name="dsh" fmla="+- 0 sh mins"/>
                <a:gd name="p0x0" fmla="*/ 90 w 2385"/>
                <a:gd name="p0y0" fmla="*/ 0 h 2430"/>
                <a:gd name="p0x1" fmla="*/ 2295 w 2385"/>
                <a:gd name="p0y1" fmla="*/ 0 h 2430"/>
                <a:gd name="p0x2" fmla="*/ 2344 w 2385"/>
                <a:gd name="p0y2" fmla="*/ 0 h 2430"/>
                <a:gd name="p0x3" fmla="*/ 2385 w 2385"/>
                <a:gd name="p0y3" fmla="*/ 40 h 2430"/>
                <a:gd name="p0x4" fmla="*/ 2385 w 2385"/>
                <a:gd name="p0y4" fmla="*/ 90 h 2430"/>
                <a:gd name="p0x5" fmla="*/ 2385 w 2385"/>
                <a:gd name="p0y5" fmla="*/ 2340 h 2430"/>
                <a:gd name="p0x6" fmla="*/ 2385 w 2385"/>
                <a:gd name="p0y6" fmla="*/ 2389 h 2430"/>
                <a:gd name="p0x7" fmla="*/ 2344 w 2385"/>
                <a:gd name="p0y7" fmla="*/ 2430 h 2430"/>
                <a:gd name="p0x8" fmla="*/ 2295 w 2385"/>
                <a:gd name="p0y8" fmla="*/ 2430 h 2430"/>
                <a:gd name="p0x9" fmla="*/ 90 w 2385"/>
                <a:gd name="p0y9" fmla="*/ 2430 h 2430"/>
                <a:gd name="p0x10" fmla="*/ 40 w 2385"/>
                <a:gd name="p0y10" fmla="*/ 2430 h 2430"/>
                <a:gd name="p0x11" fmla="*/ 0 w 2385"/>
                <a:gd name="p0y11" fmla="*/ 2389 h 2430"/>
                <a:gd name="p0x12" fmla="*/ 0 w 2385"/>
                <a:gd name="p0y12" fmla="*/ 2340 h 2430"/>
                <a:gd name="p0x13" fmla="*/ 0 w 2385"/>
                <a:gd name="p0y13" fmla="*/ 90 h 2430"/>
                <a:gd name="p0x14" fmla="*/ 0 w 2385"/>
                <a:gd name="p0y14" fmla="*/ 40 h 2430"/>
                <a:gd name="p0x15" fmla="*/ 40 w 2385"/>
                <a:gd name="p0y15" fmla="*/ 0 h 2430"/>
                <a:gd name="p0x16" fmla="*/ 90 w 2385"/>
                <a:gd name="p0y16" fmla="*/ 0 h 24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8F0"/>
            </a:solidFill>
            <a:ln w="9525" cmpd="sng">
              <a:solidFill>
                <a:srgbClr val="C41E3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20"/>
              </p:custDataLst>
            </p:nvPr>
          </p:nvSpPr>
          <p:spPr>
            <a:xfrm>
              <a:off x="2115" y="6140"/>
              <a:ext cx="1350" cy="3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ctr">
                <a:lnSpc>
                  <a:spcPct val="125000"/>
                </a:lnSpc>
              </a:pPr>
              <a:r>
                <a:rPr sz="13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重点任务</a:t>
              </a:r>
              <a:endParaRPr sz="13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2" name="任意多边形 31"/>
            <p:cNvSpPr/>
            <p:nvPr>
              <p:custDataLst>
                <p:tags r:id="rId21"/>
              </p:custDataLst>
            </p:nvPr>
          </p:nvSpPr>
          <p:spPr>
            <a:xfrm>
              <a:off x="1755" y="6826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22"/>
              </p:custDataLst>
            </p:nvPr>
          </p:nvSpPr>
          <p:spPr>
            <a:xfrm>
              <a:off x="1935" y="6639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制定</a:t>
              </a: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实施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方案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任意多边形 33"/>
            <p:cNvSpPr/>
            <p:nvPr>
              <p:custDataLst>
                <p:tags r:id="rId23"/>
              </p:custDataLst>
            </p:nvPr>
          </p:nvSpPr>
          <p:spPr>
            <a:xfrm>
              <a:off x="1755" y="7270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35" name="文本框 34"/>
            <p:cNvSpPr txBox="1"/>
            <p:nvPr>
              <p:custDataLst>
                <p:tags r:id="rId24"/>
              </p:custDataLst>
            </p:nvPr>
          </p:nvSpPr>
          <p:spPr>
            <a:xfrm>
              <a:off x="1935" y="7044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启动学习教育</a:t>
              </a:r>
              <a:endParaRPr lang="zh-CN"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6" name="任意多边形 35"/>
            <p:cNvSpPr/>
            <p:nvPr>
              <p:custDataLst>
                <p:tags r:id="rId25"/>
              </p:custDataLst>
            </p:nvPr>
          </p:nvSpPr>
          <p:spPr>
            <a:xfrm>
              <a:off x="1755" y="7636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37" name="文本框 36"/>
            <p:cNvSpPr txBox="1"/>
            <p:nvPr>
              <p:custDataLst>
                <p:tags r:id="rId26"/>
              </p:custDataLst>
            </p:nvPr>
          </p:nvSpPr>
          <p:spPr>
            <a:xfrm>
              <a:off x="1935" y="7449"/>
              <a:ext cx="2151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zh-CN" altLang="en-US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举办专题读书班</a:t>
              </a:r>
              <a:endParaRPr lang="zh-CN" altLang="en-US"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27"/>
              </p:custDataLst>
            </p:nvPr>
          </p:nvSpPr>
          <p:spPr>
            <a:xfrm>
              <a:off x="5948" y="4855"/>
              <a:ext cx="825" cy="4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en-US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4</a:t>
              </a:r>
              <a:r>
                <a:rPr lang="zh-CN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月</a:t>
              </a:r>
              <a:endParaRPr lang="zh-CN" sz="16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44" name="组合 43"/>
            <p:cNvGrpSpPr/>
            <p:nvPr>
              <p:custDataLst>
                <p:tags r:id="rId28"/>
              </p:custDataLst>
            </p:nvPr>
          </p:nvGrpSpPr>
          <p:grpSpPr>
            <a:xfrm>
              <a:off x="6180" y="5715"/>
              <a:ext cx="30" cy="240"/>
              <a:chOff x="6180" y="5400"/>
              <a:chExt cx="30" cy="240"/>
            </a:xfrm>
          </p:grpSpPr>
          <p:sp>
            <p:nvSpPr>
              <p:cNvPr id="42" name="任意多边形 41"/>
              <p:cNvSpPr/>
              <p:nvPr>
                <p:custDataLst>
                  <p:tags r:id="rId29"/>
                </p:custDataLst>
              </p:nvPr>
            </p:nvSpPr>
            <p:spPr>
              <a:xfrm>
                <a:off x="6180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0 h 240"/>
                  <a:gd name="p0x1" fmla="*/ 30 w 30"/>
                  <a:gd name="p0y1" fmla="*/ 0 h 240"/>
                  <a:gd name="p0x2" fmla="*/ 30 w 30"/>
                  <a:gd name="p0y2" fmla="*/ 240 h 240"/>
                  <a:gd name="p0x3" fmla="*/ 0 w 30"/>
                  <a:gd name="p0y3" fmla="*/ 240 h 240"/>
                  <a:gd name="p0x4" fmla="*/ 0 w 30"/>
                  <a:gd name="p0y4" fmla="*/ 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任意多边形 42"/>
              <p:cNvSpPr/>
              <p:nvPr>
                <p:custDataLst>
                  <p:tags r:id="rId30"/>
                </p:custDataLst>
              </p:nvPr>
            </p:nvSpPr>
            <p:spPr>
              <a:xfrm>
                <a:off x="6180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240 h 240"/>
                  <a:gd name="p0x1" fmla="*/ 0 w 30"/>
                  <a:gd name="p0y1" fmla="*/ 180 h 240"/>
                  <a:gd name="p0x2" fmla="*/ 30 w 30"/>
                  <a:gd name="p0y2" fmla="*/ 180 h 240"/>
                  <a:gd name="p0x3" fmla="*/ 30 w 30"/>
                  <a:gd name="p0y3" fmla="*/ 240 h 240"/>
                  <a:gd name="p0x4" fmla="*/ 0 w 30"/>
                  <a:gd name="p0y4" fmla="*/ 240 h 240"/>
                  <a:gd name="p0x5" fmla="*/ 0 w 30"/>
                  <a:gd name="p0y5" fmla="*/ 150 h 240"/>
                  <a:gd name="p0x6" fmla="*/ 0 w 30"/>
                  <a:gd name="p0y6" fmla="*/ 90 h 240"/>
                  <a:gd name="p0x7" fmla="*/ 30 w 30"/>
                  <a:gd name="p0y7" fmla="*/ 90 h 240"/>
                  <a:gd name="p0x8" fmla="*/ 30 w 30"/>
                  <a:gd name="p0y8" fmla="*/ 150 h 240"/>
                  <a:gd name="p0x9" fmla="*/ 0 w 30"/>
                  <a:gd name="p0y9" fmla="*/ 150 h 240"/>
                  <a:gd name="p0x10" fmla="*/ 0 w 30"/>
                  <a:gd name="p0y10" fmla="*/ 60 h 240"/>
                  <a:gd name="p0x11" fmla="*/ 0 w 30"/>
                  <a:gd name="p0y11" fmla="*/ 0 h 240"/>
                  <a:gd name="p0x12" fmla="*/ 30 w 30"/>
                  <a:gd name="p0y12" fmla="*/ 0 h 240"/>
                  <a:gd name="p0x13" fmla="*/ 30 w 30"/>
                  <a:gd name="p0y13" fmla="*/ 60 h 240"/>
                  <a:gd name="p0x14" fmla="*/ 0 w 30"/>
                  <a:gd name="p0y14" fmla="*/ 6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moveTo>
                      <a:pt x="p0x5" y="p0y5"/>
                    </a:moveTo>
                    <a:lnTo>
                      <a:pt x="p0x6" y="p0y6"/>
                    </a:lnTo>
                    <a:lnTo>
                      <a:pt x="p0x7" y="p0y7"/>
                    </a:lnTo>
                    <a:lnTo>
                      <a:pt x="p0x8" y="p0y8"/>
                    </a:lnTo>
                    <a:lnTo>
                      <a:pt x="p0x9" y="p0y9"/>
                    </a:lnTo>
                    <a:moveTo>
                      <a:pt x="p0x10" y="p0y10"/>
                    </a:moveTo>
                    <a:lnTo>
                      <a:pt x="p0x11" y="p0y11"/>
                    </a:lnTo>
                    <a:lnTo>
                      <a:pt x="p0x12" y="p0y12"/>
                    </a:lnTo>
                    <a:lnTo>
                      <a:pt x="p0x13" y="p0y13"/>
                    </a:lnTo>
                    <a:lnTo>
                      <a:pt x="p0x14" y="p0y14"/>
                    </a:lnTo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45" name="任意多边形 44"/>
            <p:cNvSpPr/>
            <p:nvPr>
              <p:custDataLst>
                <p:tags r:id="rId31"/>
              </p:custDataLst>
            </p:nvPr>
          </p:nvSpPr>
          <p:spPr>
            <a:xfrm>
              <a:off x="5002" y="5962"/>
              <a:ext cx="2385" cy="2025"/>
            </a:xfrm>
            <a:custGeom>
              <a:avLst/>
              <a:gdLst>
                <a:gd name="sw" fmla="*/ 1 w 2385"/>
                <a:gd name="sh" fmla="*/ 1 h 2025"/>
                <a:gd name="mins" fmla="min sw sh"/>
                <a:gd name="dsw" fmla="+- 0 sw mins"/>
                <a:gd name="dsh" fmla="+- 0 sh mins"/>
                <a:gd name="p0x0" fmla="*/ 90 w 2385"/>
                <a:gd name="p0y0" fmla="*/ 0 h 2025"/>
                <a:gd name="p0x1" fmla="*/ 2295 w 2385"/>
                <a:gd name="p0y1" fmla="*/ 0 h 2025"/>
                <a:gd name="p0x2" fmla="*/ 2344 w 2385"/>
                <a:gd name="p0y2" fmla="*/ 0 h 2025"/>
                <a:gd name="p0x3" fmla="*/ 2385 w 2385"/>
                <a:gd name="p0y3" fmla="*/ 40 h 2025"/>
                <a:gd name="p0x4" fmla="*/ 2385 w 2385"/>
                <a:gd name="p0y4" fmla="*/ 90 h 2025"/>
                <a:gd name="p0x5" fmla="*/ 2385 w 2385"/>
                <a:gd name="p0y5" fmla="*/ 1935 h 2025"/>
                <a:gd name="p0x6" fmla="*/ 2385 w 2385"/>
                <a:gd name="p0y6" fmla="*/ 1984 h 2025"/>
                <a:gd name="p0x7" fmla="*/ 2344 w 2385"/>
                <a:gd name="p0y7" fmla="*/ 2025 h 2025"/>
                <a:gd name="p0x8" fmla="*/ 2295 w 2385"/>
                <a:gd name="p0y8" fmla="*/ 2025 h 2025"/>
                <a:gd name="p0x9" fmla="*/ 90 w 2385"/>
                <a:gd name="p0y9" fmla="*/ 2025 h 2025"/>
                <a:gd name="p0x10" fmla="*/ 40 w 2385"/>
                <a:gd name="p0y10" fmla="*/ 2025 h 2025"/>
                <a:gd name="p0x11" fmla="*/ 0 w 2385"/>
                <a:gd name="p0y11" fmla="*/ 1984 h 2025"/>
                <a:gd name="p0x12" fmla="*/ 0 w 2385"/>
                <a:gd name="p0y12" fmla="*/ 1935 h 2025"/>
                <a:gd name="p0x13" fmla="*/ 0 w 2385"/>
                <a:gd name="p0y13" fmla="*/ 90 h 2025"/>
                <a:gd name="p0x14" fmla="*/ 0 w 2385"/>
                <a:gd name="p0y14" fmla="*/ 40 h 2025"/>
                <a:gd name="p0x15" fmla="*/ 40 w 2385"/>
                <a:gd name="p0y15" fmla="*/ 0 h 2025"/>
                <a:gd name="p0x16" fmla="*/ 90 w 2385"/>
                <a:gd name="p0y16" fmla="*/ 0 h 202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5F5"/>
            </a:solidFill>
            <a:ln w="9525" cmpd="sng">
              <a:solidFill>
                <a:srgbClr val="C41E3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>
              <p:custDataLst>
                <p:tags r:id="rId32"/>
              </p:custDataLst>
            </p:nvPr>
          </p:nvSpPr>
          <p:spPr>
            <a:xfrm>
              <a:off x="5520" y="6140"/>
              <a:ext cx="1350" cy="3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ctr">
                <a:lnSpc>
                  <a:spcPct val="125000"/>
                </a:lnSpc>
              </a:pPr>
              <a:r>
                <a:rPr sz="13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重点任务</a:t>
              </a:r>
              <a:endParaRPr sz="13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47" name="任意多边形 46"/>
            <p:cNvSpPr/>
            <p:nvPr>
              <p:custDataLst>
                <p:tags r:id="rId33"/>
              </p:custDataLst>
            </p:nvPr>
          </p:nvSpPr>
          <p:spPr>
            <a:xfrm>
              <a:off x="5160" y="6839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48" name="文本框 47"/>
            <p:cNvSpPr txBox="1"/>
            <p:nvPr>
              <p:custDataLst>
                <p:tags r:id="rId34"/>
              </p:custDataLst>
            </p:nvPr>
          </p:nvSpPr>
          <p:spPr>
            <a:xfrm>
              <a:off x="5340" y="6639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问题查摆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任意多边形 48"/>
            <p:cNvSpPr/>
            <p:nvPr>
              <p:custDataLst>
                <p:tags r:id="rId35"/>
              </p:custDataLst>
            </p:nvPr>
          </p:nvSpPr>
          <p:spPr>
            <a:xfrm>
              <a:off x="5160" y="7244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50" name="文本框 49"/>
            <p:cNvSpPr txBox="1"/>
            <p:nvPr>
              <p:custDataLst>
                <p:tags r:id="rId36"/>
              </p:custDataLst>
            </p:nvPr>
          </p:nvSpPr>
          <p:spPr>
            <a:xfrm>
              <a:off x="5340" y="7044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制定整治计划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文本框 52"/>
            <p:cNvSpPr txBox="1"/>
            <p:nvPr>
              <p:custDataLst>
                <p:tags r:id="rId37"/>
              </p:custDataLst>
            </p:nvPr>
          </p:nvSpPr>
          <p:spPr>
            <a:xfrm>
              <a:off x="9353" y="4855"/>
              <a:ext cx="825" cy="4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en-US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5</a:t>
              </a:r>
              <a:r>
                <a:rPr lang="zh-CN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月</a:t>
              </a:r>
              <a:endParaRPr lang="zh-CN" sz="16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57" name="组合 56"/>
            <p:cNvGrpSpPr/>
            <p:nvPr>
              <p:custDataLst>
                <p:tags r:id="rId38"/>
              </p:custDataLst>
            </p:nvPr>
          </p:nvGrpSpPr>
          <p:grpSpPr>
            <a:xfrm>
              <a:off x="9585" y="5715"/>
              <a:ext cx="30" cy="240"/>
              <a:chOff x="9585" y="5400"/>
              <a:chExt cx="30" cy="240"/>
            </a:xfrm>
          </p:grpSpPr>
          <p:sp>
            <p:nvSpPr>
              <p:cNvPr id="55" name="任意多边形 54"/>
              <p:cNvSpPr/>
              <p:nvPr>
                <p:custDataLst>
                  <p:tags r:id="rId39"/>
                </p:custDataLst>
              </p:nvPr>
            </p:nvSpPr>
            <p:spPr>
              <a:xfrm>
                <a:off x="958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0 h 240"/>
                  <a:gd name="p0x1" fmla="*/ 30 w 30"/>
                  <a:gd name="p0y1" fmla="*/ 0 h 240"/>
                  <a:gd name="p0x2" fmla="*/ 30 w 30"/>
                  <a:gd name="p0y2" fmla="*/ 240 h 240"/>
                  <a:gd name="p0x3" fmla="*/ 0 w 30"/>
                  <a:gd name="p0y3" fmla="*/ 240 h 240"/>
                  <a:gd name="p0x4" fmla="*/ 0 w 30"/>
                  <a:gd name="p0y4" fmla="*/ 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6" name="任意多边形 55"/>
              <p:cNvSpPr/>
              <p:nvPr>
                <p:custDataLst>
                  <p:tags r:id="rId40"/>
                </p:custDataLst>
              </p:nvPr>
            </p:nvSpPr>
            <p:spPr>
              <a:xfrm>
                <a:off x="958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240 h 240"/>
                  <a:gd name="p0x1" fmla="*/ 0 w 30"/>
                  <a:gd name="p0y1" fmla="*/ 180 h 240"/>
                  <a:gd name="p0x2" fmla="*/ 30 w 30"/>
                  <a:gd name="p0y2" fmla="*/ 180 h 240"/>
                  <a:gd name="p0x3" fmla="*/ 30 w 30"/>
                  <a:gd name="p0y3" fmla="*/ 240 h 240"/>
                  <a:gd name="p0x4" fmla="*/ 0 w 30"/>
                  <a:gd name="p0y4" fmla="*/ 240 h 240"/>
                  <a:gd name="p0x5" fmla="*/ 0 w 30"/>
                  <a:gd name="p0y5" fmla="*/ 150 h 240"/>
                  <a:gd name="p0x6" fmla="*/ 0 w 30"/>
                  <a:gd name="p0y6" fmla="*/ 90 h 240"/>
                  <a:gd name="p0x7" fmla="*/ 30 w 30"/>
                  <a:gd name="p0y7" fmla="*/ 90 h 240"/>
                  <a:gd name="p0x8" fmla="*/ 30 w 30"/>
                  <a:gd name="p0y8" fmla="*/ 150 h 240"/>
                  <a:gd name="p0x9" fmla="*/ 0 w 30"/>
                  <a:gd name="p0y9" fmla="*/ 150 h 240"/>
                  <a:gd name="p0x10" fmla="*/ 0 w 30"/>
                  <a:gd name="p0y10" fmla="*/ 60 h 240"/>
                  <a:gd name="p0x11" fmla="*/ 0 w 30"/>
                  <a:gd name="p0y11" fmla="*/ 0 h 240"/>
                  <a:gd name="p0x12" fmla="*/ 30 w 30"/>
                  <a:gd name="p0y12" fmla="*/ 0 h 240"/>
                  <a:gd name="p0x13" fmla="*/ 30 w 30"/>
                  <a:gd name="p0y13" fmla="*/ 60 h 240"/>
                  <a:gd name="p0x14" fmla="*/ 0 w 30"/>
                  <a:gd name="p0y14" fmla="*/ 6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moveTo>
                      <a:pt x="p0x5" y="p0y5"/>
                    </a:moveTo>
                    <a:lnTo>
                      <a:pt x="p0x6" y="p0y6"/>
                    </a:lnTo>
                    <a:lnTo>
                      <a:pt x="p0x7" y="p0y7"/>
                    </a:lnTo>
                    <a:lnTo>
                      <a:pt x="p0x8" y="p0y8"/>
                    </a:lnTo>
                    <a:lnTo>
                      <a:pt x="p0x9" y="p0y9"/>
                    </a:lnTo>
                    <a:moveTo>
                      <a:pt x="p0x10" y="p0y10"/>
                    </a:moveTo>
                    <a:lnTo>
                      <a:pt x="p0x11" y="p0y11"/>
                    </a:lnTo>
                    <a:lnTo>
                      <a:pt x="p0x12" y="p0y12"/>
                    </a:lnTo>
                    <a:lnTo>
                      <a:pt x="p0x13" y="p0y13"/>
                    </a:lnTo>
                    <a:lnTo>
                      <a:pt x="p0x14" y="p0y14"/>
                    </a:lnTo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58" name="任意多边形 57"/>
            <p:cNvSpPr/>
            <p:nvPr>
              <p:custDataLst>
                <p:tags r:id="rId41"/>
              </p:custDataLst>
            </p:nvPr>
          </p:nvSpPr>
          <p:spPr>
            <a:xfrm>
              <a:off x="8407" y="5962"/>
              <a:ext cx="2385" cy="2025"/>
            </a:xfrm>
            <a:custGeom>
              <a:avLst/>
              <a:gdLst>
                <a:gd name="sw" fmla="*/ 1 w 2385"/>
                <a:gd name="sh" fmla="*/ 1 h 2025"/>
                <a:gd name="mins" fmla="min sw sh"/>
                <a:gd name="dsw" fmla="+- 0 sw mins"/>
                <a:gd name="dsh" fmla="+- 0 sh mins"/>
                <a:gd name="p0x0" fmla="*/ 90 w 2385"/>
                <a:gd name="p0y0" fmla="*/ 0 h 2025"/>
                <a:gd name="p0x1" fmla="*/ 2295 w 2385"/>
                <a:gd name="p0y1" fmla="*/ 0 h 2025"/>
                <a:gd name="p0x2" fmla="*/ 2344 w 2385"/>
                <a:gd name="p0y2" fmla="*/ 0 h 2025"/>
                <a:gd name="p0x3" fmla="*/ 2385 w 2385"/>
                <a:gd name="p0y3" fmla="*/ 40 h 2025"/>
                <a:gd name="p0x4" fmla="*/ 2385 w 2385"/>
                <a:gd name="p0y4" fmla="*/ 90 h 2025"/>
                <a:gd name="p0x5" fmla="*/ 2385 w 2385"/>
                <a:gd name="p0y5" fmla="*/ 1935 h 2025"/>
                <a:gd name="p0x6" fmla="*/ 2385 w 2385"/>
                <a:gd name="p0y6" fmla="*/ 1984 h 2025"/>
                <a:gd name="p0x7" fmla="*/ 2344 w 2385"/>
                <a:gd name="p0y7" fmla="*/ 2025 h 2025"/>
                <a:gd name="p0x8" fmla="*/ 2295 w 2385"/>
                <a:gd name="p0y8" fmla="*/ 2025 h 2025"/>
                <a:gd name="p0x9" fmla="*/ 90 w 2385"/>
                <a:gd name="p0y9" fmla="*/ 2025 h 2025"/>
                <a:gd name="p0x10" fmla="*/ 40 w 2385"/>
                <a:gd name="p0y10" fmla="*/ 2025 h 2025"/>
                <a:gd name="p0x11" fmla="*/ 0 w 2385"/>
                <a:gd name="p0y11" fmla="*/ 1984 h 2025"/>
                <a:gd name="p0x12" fmla="*/ 0 w 2385"/>
                <a:gd name="p0y12" fmla="*/ 1935 h 2025"/>
                <a:gd name="p0x13" fmla="*/ 0 w 2385"/>
                <a:gd name="p0y13" fmla="*/ 90 h 2025"/>
                <a:gd name="p0x14" fmla="*/ 0 w 2385"/>
                <a:gd name="p0y14" fmla="*/ 40 h 2025"/>
                <a:gd name="p0x15" fmla="*/ 40 w 2385"/>
                <a:gd name="p0y15" fmla="*/ 0 h 2025"/>
                <a:gd name="p0x16" fmla="*/ 90 w 2385"/>
                <a:gd name="p0y16" fmla="*/ 0 h 202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/>
            </a:solidFill>
            <a:ln w="9525" cmpd="sng">
              <a:solidFill>
                <a:srgbClr val="C41E3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>
              <p:custDataLst>
                <p:tags r:id="rId42"/>
              </p:custDataLst>
            </p:nvPr>
          </p:nvSpPr>
          <p:spPr>
            <a:xfrm>
              <a:off x="8925" y="6140"/>
              <a:ext cx="1350" cy="3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ctr">
                <a:lnSpc>
                  <a:spcPct val="125000"/>
                </a:lnSpc>
              </a:pPr>
              <a:r>
                <a:rPr sz="13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重点任务</a:t>
              </a:r>
              <a:endParaRPr sz="13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60" name="任意多边形 59"/>
            <p:cNvSpPr/>
            <p:nvPr>
              <p:custDataLst>
                <p:tags r:id="rId43"/>
              </p:custDataLst>
            </p:nvPr>
          </p:nvSpPr>
          <p:spPr>
            <a:xfrm>
              <a:off x="8565" y="6840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61" name="文本框 60"/>
            <p:cNvSpPr txBox="1"/>
            <p:nvPr>
              <p:custDataLst>
                <p:tags r:id="rId44"/>
              </p:custDataLst>
            </p:nvPr>
          </p:nvSpPr>
          <p:spPr>
            <a:xfrm>
              <a:off x="8745" y="6639"/>
              <a:ext cx="230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理论中心组学习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任意多边形 61"/>
            <p:cNvSpPr/>
            <p:nvPr>
              <p:custDataLst>
                <p:tags r:id="rId45"/>
              </p:custDataLst>
            </p:nvPr>
          </p:nvSpPr>
          <p:spPr>
            <a:xfrm>
              <a:off x="8565" y="7275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63" name="文本框 62"/>
            <p:cNvSpPr txBox="1"/>
            <p:nvPr>
              <p:custDataLst>
                <p:tags r:id="rId46"/>
              </p:custDataLst>
            </p:nvPr>
          </p:nvSpPr>
          <p:spPr>
            <a:xfrm>
              <a:off x="8745" y="7044"/>
              <a:ext cx="203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交流研讨</a:t>
              </a: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、学习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成果转化</a:t>
              </a:r>
              <a:endParaRPr lang="zh-CN"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文本框 65"/>
            <p:cNvSpPr txBox="1"/>
            <p:nvPr>
              <p:custDataLst>
                <p:tags r:id="rId47"/>
              </p:custDataLst>
            </p:nvPr>
          </p:nvSpPr>
          <p:spPr>
            <a:xfrm>
              <a:off x="12758" y="4855"/>
              <a:ext cx="825" cy="4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en-US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6</a:t>
              </a:r>
              <a:r>
                <a:rPr lang="zh-CN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月</a:t>
              </a:r>
              <a:endParaRPr lang="zh-CN" sz="16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70" name="组合 69"/>
            <p:cNvGrpSpPr/>
            <p:nvPr>
              <p:custDataLst>
                <p:tags r:id="rId48"/>
              </p:custDataLst>
            </p:nvPr>
          </p:nvGrpSpPr>
          <p:grpSpPr>
            <a:xfrm>
              <a:off x="12990" y="5715"/>
              <a:ext cx="30" cy="240"/>
              <a:chOff x="12990" y="5400"/>
              <a:chExt cx="30" cy="240"/>
            </a:xfrm>
          </p:grpSpPr>
          <p:sp>
            <p:nvSpPr>
              <p:cNvPr id="68" name="任意多边形 67"/>
              <p:cNvSpPr/>
              <p:nvPr>
                <p:custDataLst>
                  <p:tags r:id="rId49"/>
                </p:custDataLst>
              </p:nvPr>
            </p:nvSpPr>
            <p:spPr>
              <a:xfrm>
                <a:off x="12990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0 h 240"/>
                  <a:gd name="p0x1" fmla="*/ 30 w 30"/>
                  <a:gd name="p0y1" fmla="*/ 0 h 240"/>
                  <a:gd name="p0x2" fmla="*/ 30 w 30"/>
                  <a:gd name="p0y2" fmla="*/ 240 h 240"/>
                  <a:gd name="p0x3" fmla="*/ 0 w 30"/>
                  <a:gd name="p0y3" fmla="*/ 240 h 240"/>
                  <a:gd name="p0x4" fmla="*/ 0 w 30"/>
                  <a:gd name="p0y4" fmla="*/ 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9" name="任意多边形 68"/>
              <p:cNvSpPr/>
              <p:nvPr>
                <p:custDataLst>
                  <p:tags r:id="rId50"/>
                </p:custDataLst>
              </p:nvPr>
            </p:nvSpPr>
            <p:spPr>
              <a:xfrm>
                <a:off x="12990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240 h 240"/>
                  <a:gd name="p0x1" fmla="*/ 0 w 30"/>
                  <a:gd name="p0y1" fmla="*/ 180 h 240"/>
                  <a:gd name="p0x2" fmla="*/ 30 w 30"/>
                  <a:gd name="p0y2" fmla="*/ 180 h 240"/>
                  <a:gd name="p0x3" fmla="*/ 30 w 30"/>
                  <a:gd name="p0y3" fmla="*/ 240 h 240"/>
                  <a:gd name="p0x4" fmla="*/ 0 w 30"/>
                  <a:gd name="p0y4" fmla="*/ 240 h 240"/>
                  <a:gd name="p0x5" fmla="*/ 0 w 30"/>
                  <a:gd name="p0y5" fmla="*/ 150 h 240"/>
                  <a:gd name="p0x6" fmla="*/ 0 w 30"/>
                  <a:gd name="p0y6" fmla="*/ 90 h 240"/>
                  <a:gd name="p0x7" fmla="*/ 30 w 30"/>
                  <a:gd name="p0y7" fmla="*/ 90 h 240"/>
                  <a:gd name="p0x8" fmla="*/ 30 w 30"/>
                  <a:gd name="p0y8" fmla="*/ 150 h 240"/>
                  <a:gd name="p0x9" fmla="*/ 0 w 30"/>
                  <a:gd name="p0y9" fmla="*/ 150 h 240"/>
                  <a:gd name="p0x10" fmla="*/ 0 w 30"/>
                  <a:gd name="p0y10" fmla="*/ 60 h 240"/>
                  <a:gd name="p0x11" fmla="*/ 0 w 30"/>
                  <a:gd name="p0y11" fmla="*/ 0 h 240"/>
                  <a:gd name="p0x12" fmla="*/ 30 w 30"/>
                  <a:gd name="p0y12" fmla="*/ 0 h 240"/>
                  <a:gd name="p0x13" fmla="*/ 30 w 30"/>
                  <a:gd name="p0y13" fmla="*/ 60 h 240"/>
                  <a:gd name="p0x14" fmla="*/ 0 w 30"/>
                  <a:gd name="p0y14" fmla="*/ 6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moveTo>
                      <a:pt x="p0x5" y="p0y5"/>
                    </a:moveTo>
                    <a:lnTo>
                      <a:pt x="p0x6" y="p0y6"/>
                    </a:lnTo>
                    <a:lnTo>
                      <a:pt x="p0x7" y="p0y7"/>
                    </a:lnTo>
                    <a:lnTo>
                      <a:pt x="p0x8" y="p0y8"/>
                    </a:lnTo>
                    <a:lnTo>
                      <a:pt x="p0x9" y="p0y9"/>
                    </a:lnTo>
                    <a:moveTo>
                      <a:pt x="p0x10" y="p0y10"/>
                    </a:moveTo>
                    <a:lnTo>
                      <a:pt x="p0x11" y="p0y11"/>
                    </a:lnTo>
                    <a:lnTo>
                      <a:pt x="p0x12" y="p0y12"/>
                    </a:lnTo>
                    <a:lnTo>
                      <a:pt x="p0x13" y="p0y13"/>
                    </a:lnTo>
                    <a:lnTo>
                      <a:pt x="p0x14" y="p0y14"/>
                    </a:lnTo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71" name="任意多边形 70"/>
            <p:cNvSpPr/>
            <p:nvPr>
              <p:custDataLst>
                <p:tags r:id="rId51"/>
              </p:custDataLst>
            </p:nvPr>
          </p:nvSpPr>
          <p:spPr>
            <a:xfrm>
              <a:off x="11812" y="5962"/>
              <a:ext cx="2385" cy="2025"/>
            </a:xfrm>
            <a:custGeom>
              <a:avLst/>
              <a:gdLst>
                <a:gd name="sw" fmla="*/ 1 w 2385"/>
                <a:gd name="sh" fmla="*/ 1 h 2025"/>
                <a:gd name="mins" fmla="min sw sh"/>
                <a:gd name="dsw" fmla="+- 0 sw mins"/>
                <a:gd name="dsh" fmla="+- 0 sh mins"/>
                <a:gd name="p0x0" fmla="*/ 90 w 2385"/>
                <a:gd name="p0y0" fmla="*/ 0 h 2025"/>
                <a:gd name="p0x1" fmla="*/ 2295 w 2385"/>
                <a:gd name="p0y1" fmla="*/ 0 h 2025"/>
                <a:gd name="p0x2" fmla="*/ 2344 w 2385"/>
                <a:gd name="p0y2" fmla="*/ 0 h 2025"/>
                <a:gd name="p0x3" fmla="*/ 2385 w 2385"/>
                <a:gd name="p0y3" fmla="*/ 40 h 2025"/>
                <a:gd name="p0x4" fmla="*/ 2385 w 2385"/>
                <a:gd name="p0y4" fmla="*/ 90 h 2025"/>
                <a:gd name="p0x5" fmla="*/ 2385 w 2385"/>
                <a:gd name="p0y5" fmla="*/ 1935 h 2025"/>
                <a:gd name="p0x6" fmla="*/ 2385 w 2385"/>
                <a:gd name="p0y6" fmla="*/ 1984 h 2025"/>
                <a:gd name="p0x7" fmla="*/ 2344 w 2385"/>
                <a:gd name="p0y7" fmla="*/ 2025 h 2025"/>
                <a:gd name="p0x8" fmla="*/ 2295 w 2385"/>
                <a:gd name="p0y8" fmla="*/ 2025 h 2025"/>
                <a:gd name="p0x9" fmla="*/ 90 w 2385"/>
                <a:gd name="p0y9" fmla="*/ 2025 h 2025"/>
                <a:gd name="p0x10" fmla="*/ 40 w 2385"/>
                <a:gd name="p0y10" fmla="*/ 2025 h 2025"/>
                <a:gd name="p0x11" fmla="*/ 0 w 2385"/>
                <a:gd name="p0y11" fmla="*/ 1984 h 2025"/>
                <a:gd name="p0x12" fmla="*/ 0 w 2385"/>
                <a:gd name="p0y12" fmla="*/ 1935 h 2025"/>
                <a:gd name="p0x13" fmla="*/ 0 w 2385"/>
                <a:gd name="p0y13" fmla="*/ 90 h 2025"/>
                <a:gd name="p0x14" fmla="*/ 0 w 2385"/>
                <a:gd name="p0y14" fmla="*/ 40 h 2025"/>
                <a:gd name="p0x15" fmla="*/ 40 w 2385"/>
                <a:gd name="p0y15" fmla="*/ 0 h 2025"/>
                <a:gd name="p0x16" fmla="*/ 90 w 2385"/>
                <a:gd name="p0y16" fmla="*/ 0 h 202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8F0"/>
            </a:solidFill>
            <a:ln w="9525" cmpd="sng">
              <a:solidFill>
                <a:srgbClr val="C41E3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2" name="文本框 71"/>
            <p:cNvSpPr txBox="1"/>
            <p:nvPr>
              <p:custDataLst>
                <p:tags r:id="rId52"/>
              </p:custDataLst>
            </p:nvPr>
          </p:nvSpPr>
          <p:spPr>
            <a:xfrm>
              <a:off x="12330" y="6140"/>
              <a:ext cx="1350" cy="3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ctr">
                <a:lnSpc>
                  <a:spcPct val="125000"/>
                </a:lnSpc>
              </a:pPr>
              <a:r>
                <a:rPr sz="13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重点任务</a:t>
              </a:r>
              <a:endParaRPr sz="13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73" name="任意多边形 72"/>
            <p:cNvSpPr/>
            <p:nvPr>
              <p:custDataLst>
                <p:tags r:id="rId53"/>
              </p:custDataLst>
            </p:nvPr>
          </p:nvSpPr>
          <p:spPr>
            <a:xfrm>
              <a:off x="11970" y="6810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74" name="文本框 73"/>
            <p:cNvSpPr txBox="1"/>
            <p:nvPr>
              <p:custDataLst>
                <p:tags r:id="rId54"/>
              </p:custDataLst>
            </p:nvPr>
          </p:nvSpPr>
          <p:spPr>
            <a:xfrm>
              <a:off x="12150" y="6639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专题党课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5" name="任意多边形 74"/>
            <p:cNvSpPr/>
            <p:nvPr>
              <p:custDataLst>
                <p:tags r:id="rId55"/>
              </p:custDataLst>
            </p:nvPr>
          </p:nvSpPr>
          <p:spPr>
            <a:xfrm>
              <a:off x="11970" y="7230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/>
            </a:p>
          </p:txBody>
        </p:sp>
        <p:sp>
          <p:nvSpPr>
            <p:cNvPr id="76" name="文本框 75"/>
            <p:cNvSpPr txBox="1"/>
            <p:nvPr>
              <p:custDataLst>
                <p:tags r:id="rId56"/>
              </p:custDataLst>
            </p:nvPr>
          </p:nvSpPr>
          <p:spPr>
            <a:xfrm>
              <a:off x="12150" y="7044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党员干部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讨论</a:t>
              </a: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、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交流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9" name="文本框 78"/>
            <p:cNvSpPr txBox="1"/>
            <p:nvPr>
              <p:custDataLst>
                <p:tags r:id="rId57"/>
              </p:custDataLst>
            </p:nvPr>
          </p:nvSpPr>
          <p:spPr>
            <a:xfrm>
              <a:off x="16163" y="4855"/>
              <a:ext cx="825" cy="42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en-US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7</a:t>
              </a:r>
              <a:r>
                <a:rPr lang="zh-CN" sz="16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月</a:t>
              </a:r>
              <a:endParaRPr lang="zh-CN" sz="16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grpSp>
          <p:nvGrpSpPr>
            <p:cNvPr id="83" name="组合 82"/>
            <p:cNvGrpSpPr/>
            <p:nvPr>
              <p:custDataLst>
                <p:tags r:id="rId58"/>
              </p:custDataLst>
            </p:nvPr>
          </p:nvGrpSpPr>
          <p:grpSpPr>
            <a:xfrm>
              <a:off x="16395" y="5715"/>
              <a:ext cx="30" cy="240"/>
              <a:chOff x="16395" y="5400"/>
              <a:chExt cx="30" cy="240"/>
            </a:xfrm>
          </p:grpSpPr>
          <p:sp>
            <p:nvSpPr>
              <p:cNvPr id="81" name="任意多边形 80"/>
              <p:cNvSpPr/>
              <p:nvPr>
                <p:custDataLst>
                  <p:tags r:id="rId59"/>
                </p:custDataLst>
              </p:nvPr>
            </p:nvSpPr>
            <p:spPr>
              <a:xfrm>
                <a:off x="1639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0 h 240"/>
                  <a:gd name="p0x1" fmla="*/ 30 w 30"/>
                  <a:gd name="p0y1" fmla="*/ 0 h 240"/>
                  <a:gd name="p0x2" fmla="*/ 30 w 30"/>
                  <a:gd name="p0y2" fmla="*/ 240 h 240"/>
                  <a:gd name="p0x3" fmla="*/ 0 w 30"/>
                  <a:gd name="p0y3" fmla="*/ 240 h 240"/>
                  <a:gd name="p0x4" fmla="*/ 0 w 30"/>
                  <a:gd name="p0y4" fmla="*/ 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82" name="任意多边形 81"/>
              <p:cNvSpPr/>
              <p:nvPr>
                <p:custDataLst>
                  <p:tags r:id="rId60"/>
                </p:custDataLst>
              </p:nvPr>
            </p:nvSpPr>
            <p:spPr>
              <a:xfrm>
                <a:off x="16395" y="5400"/>
                <a:ext cx="30" cy="240"/>
              </a:xfrm>
              <a:custGeom>
                <a:avLst/>
                <a:gdLst>
                  <a:gd name="sw" fmla="*/ 1 w 30"/>
                  <a:gd name="sh" fmla="*/ 1 h 240"/>
                  <a:gd name="mins" fmla="min sw sh"/>
                  <a:gd name="dsw" fmla="+- 0 sw mins"/>
                  <a:gd name="dsh" fmla="+- 0 sh mins"/>
                  <a:gd name="p0x0" fmla="*/ 0 w 30"/>
                  <a:gd name="p0y0" fmla="*/ 240 h 240"/>
                  <a:gd name="p0x1" fmla="*/ 0 w 30"/>
                  <a:gd name="p0y1" fmla="*/ 180 h 240"/>
                  <a:gd name="p0x2" fmla="*/ 30 w 30"/>
                  <a:gd name="p0y2" fmla="*/ 180 h 240"/>
                  <a:gd name="p0x3" fmla="*/ 30 w 30"/>
                  <a:gd name="p0y3" fmla="*/ 240 h 240"/>
                  <a:gd name="p0x4" fmla="*/ 0 w 30"/>
                  <a:gd name="p0y4" fmla="*/ 240 h 240"/>
                  <a:gd name="p0x5" fmla="*/ 0 w 30"/>
                  <a:gd name="p0y5" fmla="*/ 150 h 240"/>
                  <a:gd name="p0x6" fmla="*/ 0 w 30"/>
                  <a:gd name="p0y6" fmla="*/ 90 h 240"/>
                  <a:gd name="p0x7" fmla="*/ 30 w 30"/>
                  <a:gd name="p0y7" fmla="*/ 90 h 240"/>
                  <a:gd name="p0x8" fmla="*/ 30 w 30"/>
                  <a:gd name="p0y8" fmla="*/ 150 h 240"/>
                  <a:gd name="p0x9" fmla="*/ 0 w 30"/>
                  <a:gd name="p0y9" fmla="*/ 150 h 240"/>
                  <a:gd name="p0x10" fmla="*/ 0 w 30"/>
                  <a:gd name="p0y10" fmla="*/ 60 h 240"/>
                  <a:gd name="p0x11" fmla="*/ 0 w 30"/>
                  <a:gd name="p0y11" fmla="*/ 0 h 240"/>
                  <a:gd name="p0x12" fmla="*/ 30 w 30"/>
                  <a:gd name="p0y12" fmla="*/ 0 h 240"/>
                  <a:gd name="p0x13" fmla="*/ 30 w 30"/>
                  <a:gd name="p0y13" fmla="*/ 60 h 240"/>
                  <a:gd name="p0x14" fmla="*/ 0 w 30"/>
                  <a:gd name="p0y14" fmla="*/ 60 h 24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moveTo>
                      <a:pt x="p0x5" y="p0y5"/>
                    </a:moveTo>
                    <a:lnTo>
                      <a:pt x="p0x6" y="p0y6"/>
                    </a:lnTo>
                    <a:lnTo>
                      <a:pt x="p0x7" y="p0y7"/>
                    </a:lnTo>
                    <a:lnTo>
                      <a:pt x="p0x8" y="p0y8"/>
                    </a:lnTo>
                    <a:lnTo>
                      <a:pt x="p0x9" y="p0y9"/>
                    </a:lnTo>
                    <a:moveTo>
                      <a:pt x="p0x10" y="p0y10"/>
                    </a:moveTo>
                    <a:lnTo>
                      <a:pt x="p0x11" y="p0y11"/>
                    </a:lnTo>
                    <a:lnTo>
                      <a:pt x="p0x12" y="p0y12"/>
                    </a:lnTo>
                    <a:lnTo>
                      <a:pt x="p0x13" y="p0y13"/>
                    </a:lnTo>
                    <a:lnTo>
                      <a:pt x="p0x14" y="p0y14"/>
                    </a:lnTo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84" name="任意多边形 83"/>
            <p:cNvSpPr/>
            <p:nvPr>
              <p:custDataLst>
                <p:tags r:id="rId61"/>
              </p:custDataLst>
            </p:nvPr>
          </p:nvSpPr>
          <p:spPr>
            <a:xfrm>
              <a:off x="15217" y="5962"/>
              <a:ext cx="2385" cy="1488"/>
            </a:xfrm>
            <a:custGeom>
              <a:avLst/>
              <a:gdLst>
                <a:gd name="sw" fmla="*/ 1 w 2385"/>
                <a:gd name="sh" fmla="*/ 1 h 1215"/>
                <a:gd name="mins" fmla="min sw sh"/>
                <a:gd name="dsw" fmla="+- 0 sw mins"/>
                <a:gd name="dsh" fmla="+- 0 sh mins"/>
                <a:gd name="p0x0" fmla="*/ 90 w 2385"/>
                <a:gd name="p0y0" fmla="*/ 0 h 1215"/>
                <a:gd name="p0x1" fmla="*/ 2295 w 2385"/>
                <a:gd name="p0y1" fmla="*/ 0 h 1215"/>
                <a:gd name="p0x2" fmla="*/ 2344 w 2385"/>
                <a:gd name="p0y2" fmla="*/ 0 h 1215"/>
                <a:gd name="p0x3" fmla="*/ 2385 w 2385"/>
                <a:gd name="p0y3" fmla="*/ 40 h 1215"/>
                <a:gd name="p0x4" fmla="*/ 2385 w 2385"/>
                <a:gd name="p0y4" fmla="*/ 90 h 1215"/>
                <a:gd name="p0x5" fmla="*/ 2385 w 2385"/>
                <a:gd name="p0y5" fmla="*/ 1125 h 1215"/>
                <a:gd name="p0x6" fmla="*/ 2385 w 2385"/>
                <a:gd name="p0y6" fmla="*/ 1174 h 1215"/>
                <a:gd name="p0x7" fmla="*/ 2344 w 2385"/>
                <a:gd name="p0y7" fmla="*/ 1215 h 1215"/>
                <a:gd name="p0x8" fmla="*/ 2295 w 2385"/>
                <a:gd name="p0y8" fmla="*/ 1215 h 1215"/>
                <a:gd name="p0x9" fmla="*/ 90 w 2385"/>
                <a:gd name="p0y9" fmla="*/ 1215 h 1215"/>
                <a:gd name="p0x10" fmla="*/ 40 w 2385"/>
                <a:gd name="p0y10" fmla="*/ 1215 h 1215"/>
                <a:gd name="p0x11" fmla="*/ 0 w 2385"/>
                <a:gd name="p0y11" fmla="*/ 1174 h 1215"/>
                <a:gd name="p0x12" fmla="*/ 0 w 2385"/>
                <a:gd name="p0y12" fmla="*/ 1125 h 1215"/>
                <a:gd name="p0x13" fmla="*/ 0 w 2385"/>
                <a:gd name="p0y13" fmla="*/ 90 h 1215"/>
                <a:gd name="p0x14" fmla="*/ 0 w 2385"/>
                <a:gd name="p0y14" fmla="*/ 40 h 1215"/>
                <a:gd name="p0x15" fmla="*/ 40 w 2385"/>
                <a:gd name="p0y15" fmla="*/ 0 h 1215"/>
                <a:gd name="p0x16" fmla="*/ 90 w 2385"/>
                <a:gd name="p0y16" fmla="*/ 0 h 12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5F5"/>
            </a:solidFill>
            <a:ln w="9525" cmpd="sng">
              <a:solidFill>
                <a:srgbClr val="C41E3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5" name="文本框 84"/>
            <p:cNvSpPr txBox="1"/>
            <p:nvPr>
              <p:custDataLst>
                <p:tags r:id="rId62"/>
              </p:custDataLst>
            </p:nvPr>
          </p:nvSpPr>
          <p:spPr>
            <a:xfrm>
              <a:off x="15735" y="6140"/>
              <a:ext cx="1350" cy="35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ctr">
                <a:lnSpc>
                  <a:spcPct val="125000"/>
                </a:lnSpc>
              </a:pPr>
              <a:r>
                <a:rPr sz="135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重点任务</a:t>
              </a:r>
              <a:endParaRPr sz="13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86" name="任意多边形 85"/>
            <p:cNvSpPr/>
            <p:nvPr>
              <p:custDataLst>
                <p:tags r:id="rId63"/>
              </p:custDataLst>
            </p:nvPr>
          </p:nvSpPr>
          <p:spPr>
            <a:xfrm>
              <a:off x="15375" y="6840"/>
              <a:ext cx="75" cy="75"/>
            </a:xfrm>
            <a:custGeom>
              <a:avLst/>
              <a:gdLst>
                <a:gd name="sw" fmla="*/ 1 w 75"/>
                <a:gd name="sh" fmla="*/ 1 h 75"/>
                <a:gd name="mins" fmla="min sw sh"/>
                <a:gd name="dsw" fmla="+- 0 sw mins"/>
                <a:gd name="dsh" fmla="+- 0 sh mins"/>
                <a:gd name="p0x0" fmla="*/ 37 w 75"/>
                <a:gd name="p0y0" fmla="*/ 0 h 75"/>
                <a:gd name="p0x1" fmla="*/ 58 w 75"/>
                <a:gd name="p0y1" fmla="*/ 0 h 75"/>
                <a:gd name="p0x2" fmla="*/ 75 w 75"/>
                <a:gd name="p0y2" fmla="*/ 16 h 75"/>
                <a:gd name="p0x3" fmla="*/ 75 w 75"/>
                <a:gd name="p0y3" fmla="*/ 37 h 75"/>
                <a:gd name="p0x4" fmla="*/ 75 w 75"/>
                <a:gd name="p0y4" fmla="*/ 58 h 75"/>
                <a:gd name="p0x5" fmla="*/ 58 w 75"/>
                <a:gd name="p0y5" fmla="*/ 75 h 75"/>
                <a:gd name="p0x6" fmla="*/ 37 w 75"/>
                <a:gd name="p0y6" fmla="*/ 75 h 75"/>
                <a:gd name="p0x7" fmla="*/ 16 w 75"/>
                <a:gd name="p0y7" fmla="*/ 75 h 75"/>
                <a:gd name="p0x8" fmla="*/ 0 w 75"/>
                <a:gd name="p0y8" fmla="*/ 58 h 75"/>
                <a:gd name="p0x9" fmla="*/ 0 w 75"/>
                <a:gd name="p0y9" fmla="*/ 37 h 75"/>
                <a:gd name="p0x10" fmla="*/ 0 w 75"/>
                <a:gd name="p0y10" fmla="*/ 16 h 75"/>
                <a:gd name="p0x11" fmla="*/ 16 w 75"/>
                <a:gd name="p0y11" fmla="*/ 0 h 75"/>
                <a:gd name="p0x12" fmla="*/ 37 w 75"/>
                <a:gd name="p0y12" fmla="*/ 0 h 75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7" name="文本框 86"/>
            <p:cNvSpPr txBox="1"/>
            <p:nvPr>
              <p:custDataLst>
                <p:tags r:id="rId64"/>
              </p:custDataLst>
            </p:nvPr>
          </p:nvSpPr>
          <p:spPr>
            <a:xfrm>
              <a:off x="15555" y="6639"/>
              <a:ext cx="1890" cy="3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问题集中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整改</a:t>
              </a:r>
              <a:r>
                <a:rPr lang="zh-CN"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、</a:t>
              </a:r>
              <a:r>
                <a:rPr sz="14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整治销号</a:t>
              </a:r>
              <a:endParaRPr sz="14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任意多边形 25"/>
            <p:cNvSpPr/>
            <p:nvPr>
              <p:custDataLst>
                <p:tags r:id="rId65"/>
              </p:custDataLst>
            </p:nvPr>
          </p:nvSpPr>
          <p:spPr>
            <a:xfrm>
              <a:off x="2670" y="5460"/>
              <a:ext cx="240" cy="240"/>
            </a:xfrm>
            <a:custGeom>
              <a:avLst/>
              <a:gdLst>
                <a:gd name="sw" fmla="*/ 1 w 240"/>
                <a:gd name="sh" fmla="*/ 1 h 240"/>
                <a:gd name="mins" fmla="min sw sh"/>
                <a:gd name="dsw" fmla="+- 0 sw mins"/>
                <a:gd name="dsh" fmla="+- 0 sh mins"/>
                <a:gd name="p0x0" fmla="*/ 120 w 240"/>
                <a:gd name="p0y0" fmla="*/ 0 h 240"/>
                <a:gd name="p0x1" fmla="*/ 186 w 240"/>
                <a:gd name="p0y1" fmla="*/ 0 h 240"/>
                <a:gd name="p0x2" fmla="*/ 240 w 240"/>
                <a:gd name="p0y2" fmla="*/ 53 h 240"/>
                <a:gd name="p0x3" fmla="*/ 240 w 240"/>
                <a:gd name="p0y3" fmla="*/ 120 h 240"/>
                <a:gd name="p0x4" fmla="*/ 240 w 240"/>
                <a:gd name="p0y4" fmla="*/ 186 h 240"/>
                <a:gd name="p0x5" fmla="*/ 186 w 240"/>
                <a:gd name="p0y5" fmla="*/ 240 h 240"/>
                <a:gd name="p0x6" fmla="*/ 120 w 240"/>
                <a:gd name="p0y6" fmla="*/ 240 h 240"/>
                <a:gd name="p0x7" fmla="*/ 53 w 240"/>
                <a:gd name="p0y7" fmla="*/ 240 h 240"/>
                <a:gd name="p0x8" fmla="*/ 0 w 240"/>
                <a:gd name="p0y8" fmla="*/ 186 h 240"/>
                <a:gd name="p0x9" fmla="*/ 0 w 240"/>
                <a:gd name="p0y9" fmla="*/ 120 h 240"/>
                <a:gd name="p0x10" fmla="*/ 0 w 240"/>
                <a:gd name="p0y10" fmla="*/ 53 h 240"/>
                <a:gd name="p0x11" fmla="*/ 53 w 240"/>
                <a:gd name="p0y11" fmla="*/ 0 h 240"/>
                <a:gd name="p0x12" fmla="*/ 120 w 240"/>
                <a:gd name="p0y12" fmla="*/ 0 h 240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 w="19050" cmpd="sng">
              <a:solidFill>
                <a:srgbClr val="8B0000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1" name="任意多边形 40"/>
            <p:cNvSpPr/>
            <p:nvPr>
              <p:custDataLst>
                <p:tags r:id="rId66"/>
              </p:custDataLst>
            </p:nvPr>
          </p:nvSpPr>
          <p:spPr>
            <a:xfrm>
              <a:off x="6075" y="5460"/>
              <a:ext cx="240" cy="240"/>
            </a:xfrm>
            <a:custGeom>
              <a:avLst/>
              <a:gdLst>
                <a:gd name="sw" fmla="*/ 1 w 240"/>
                <a:gd name="sh" fmla="*/ 1 h 240"/>
                <a:gd name="mins" fmla="min sw sh"/>
                <a:gd name="dsw" fmla="+- 0 sw mins"/>
                <a:gd name="dsh" fmla="+- 0 sh mins"/>
                <a:gd name="p0x0" fmla="*/ 120 w 240"/>
                <a:gd name="p0y0" fmla="*/ 0 h 240"/>
                <a:gd name="p0x1" fmla="*/ 186 w 240"/>
                <a:gd name="p0y1" fmla="*/ 0 h 240"/>
                <a:gd name="p0x2" fmla="*/ 240 w 240"/>
                <a:gd name="p0y2" fmla="*/ 53 h 240"/>
                <a:gd name="p0x3" fmla="*/ 240 w 240"/>
                <a:gd name="p0y3" fmla="*/ 120 h 240"/>
                <a:gd name="p0x4" fmla="*/ 240 w 240"/>
                <a:gd name="p0y4" fmla="*/ 186 h 240"/>
                <a:gd name="p0x5" fmla="*/ 186 w 240"/>
                <a:gd name="p0y5" fmla="*/ 240 h 240"/>
                <a:gd name="p0x6" fmla="*/ 120 w 240"/>
                <a:gd name="p0y6" fmla="*/ 240 h 240"/>
                <a:gd name="p0x7" fmla="*/ 53 w 240"/>
                <a:gd name="p0y7" fmla="*/ 240 h 240"/>
                <a:gd name="p0x8" fmla="*/ 0 w 240"/>
                <a:gd name="p0y8" fmla="*/ 186 h 240"/>
                <a:gd name="p0x9" fmla="*/ 0 w 240"/>
                <a:gd name="p0y9" fmla="*/ 120 h 240"/>
                <a:gd name="p0x10" fmla="*/ 0 w 240"/>
                <a:gd name="p0y10" fmla="*/ 53 h 240"/>
                <a:gd name="p0x11" fmla="*/ 53 w 240"/>
                <a:gd name="p0y11" fmla="*/ 0 h 240"/>
                <a:gd name="p0x12" fmla="*/ 120 w 240"/>
                <a:gd name="p0y12" fmla="*/ 0 h 240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 w="19050" cmpd="sng">
              <a:solidFill>
                <a:srgbClr val="8B0000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4" name="任意多边形 53"/>
            <p:cNvSpPr/>
            <p:nvPr>
              <p:custDataLst>
                <p:tags r:id="rId67"/>
              </p:custDataLst>
            </p:nvPr>
          </p:nvSpPr>
          <p:spPr>
            <a:xfrm>
              <a:off x="9480" y="5460"/>
              <a:ext cx="240" cy="240"/>
            </a:xfrm>
            <a:custGeom>
              <a:avLst/>
              <a:gdLst>
                <a:gd name="sw" fmla="*/ 1 w 240"/>
                <a:gd name="sh" fmla="*/ 1 h 240"/>
                <a:gd name="mins" fmla="min sw sh"/>
                <a:gd name="dsw" fmla="+- 0 sw mins"/>
                <a:gd name="dsh" fmla="+- 0 sh mins"/>
                <a:gd name="p0x0" fmla="*/ 120 w 240"/>
                <a:gd name="p0y0" fmla="*/ 0 h 240"/>
                <a:gd name="p0x1" fmla="*/ 186 w 240"/>
                <a:gd name="p0y1" fmla="*/ 0 h 240"/>
                <a:gd name="p0x2" fmla="*/ 240 w 240"/>
                <a:gd name="p0y2" fmla="*/ 53 h 240"/>
                <a:gd name="p0x3" fmla="*/ 240 w 240"/>
                <a:gd name="p0y3" fmla="*/ 120 h 240"/>
                <a:gd name="p0x4" fmla="*/ 240 w 240"/>
                <a:gd name="p0y4" fmla="*/ 186 h 240"/>
                <a:gd name="p0x5" fmla="*/ 186 w 240"/>
                <a:gd name="p0y5" fmla="*/ 240 h 240"/>
                <a:gd name="p0x6" fmla="*/ 120 w 240"/>
                <a:gd name="p0y6" fmla="*/ 240 h 240"/>
                <a:gd name="p0x7" fmla="*/ 53 w 240"/>
                <a:gd name="p0y7" fmla="*/ 240 h 240"/>
                <a:gd name="p0x8" fmla="*/ 0 w 240"/>
                <a:gd name="p0y8" fmla="*/ 186 h 240"/>
                <a:gd name="p0x9" fmla="*/ 0 w 240"/>
                <a:gd name="p0y9" fmla="*/ 120 h 240"/>
                <a:gd name="p0x10" fmla="*/ 0 w 240"/>
                <a:gd name="p0y10" fmla="*/ 53 h 240"/>
                <a:gd name="p0x11" fmla="*/ 53 w 240"/>
                <a:gd name="p0y11" fmla="*/ 0 h 240"/>
                <a:gd name="p0x12" fmla="*/ 120 w 240"/>
                <a:gd name="p0y12" fmla="*/ 0 h 240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 w="19050" cmpd="sng">
              <a:solidFill>
                <a:srgbClr val="8B0000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7" name="任意多边形 66"/>
            <p:cNvSpPr/>
            <p:nvPr>
              <p:custDataLst>
                <p:tags r:id="rId68"/>
              </p:custDataLst>
            </p:nvPr>
          </p:nvSpPr>
          <p:spPr>
            <a:xfrm>
              <a:off x="12885" y="5460"/>
              <a:ext cx="240" cy="240"/>
            </a:xfrm>
            <a:custGeom>
              <a:avLst/>
              <a:gdLst>
                <a:gd name="sw" fmla="*/ 1 w 240"/>
                <a:gd name="sh" fmla="*/ 1 h 240"/>
                <a:gd name="mins" fmla="min sw sh"/>
                <a:gd name="dsw" fmla="+- 0 sw mins"/>
                <a:gd name="dsh" fmla="+- 0 sh mins"/>
                <a:gd name="p0x0" fmla="*/ 120 w 240"/>
                <a:gd name="p0y0" fmla="*/ 0 h 240"/>
                <a:gd name="p0x1" fmla="*/ 186 w 240"/>
                <a:gd name="p0y1" fmla="*/ 0 h 240"/>
                <a:gd name="p0x2" fmla="*/ 240 w 240"/>
                <a:gd name="p0y2" fmla="*/ 53 h 240"/>
                <a:gd name="p0x3" fmla="*/ 240 w 240"/>
                <a:gd name="p0y3" fmla="*/ 120 h 240"/>
                <a:gd name="p0x4" fmla="*/ 240 w 240"/>
                <a:gd name="p0y4" fmla="*/ 186 h 240"/>
                <a:gd name="p0x5" fmla="*/ 186 w 240"/>
                <a:gd name="p0y5" fmla="*/ 240 h 240"/>
                <a:gd name="p0x6" fmla="*/ 120 w 240"/>
                <a:gd name="p0y6" fmla="*/ 240 h 240"/>
                <a:gd name="p0x7" fmla="*/ 53 w 240"/>
                <a:gd name="p0y7" fmla="*/ 240 h 240"/>
                <a:gd name="p0x8" fmla="*/ 0 w 240"/>
                <a:gd name="p0y8" fmla="*/ 186 h 240"/>
                <a:gd name="p0x9" fmla="*/ 0 w 240"/>
                <a:gd name="p0y9" fmla="*/ 120 h 240"/>
                <a:gd name="p0x10" fmla="*/ 0 w 240"/>
                <a:gd name="p0y10" fmla="*/ 53 h 240"/>
                <a:gd name="p0x11" fmla="*/ 53 w 240"/>
                <a:gd name="p0y11" fmla="*/ 0 h 240"/>
                <a:gd name="p0x12" fmla="*/ 120 w 240"/>
                <a:gd name="p0y12" fmla="*/ 0 h 240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 w="19050" cmpd="sng">
              <a:solidFill>
                <a:srgbClr val="8B0000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0" name="任意多边形 79"/>
            <p:cNvSpPr/>
            <p:nvPr>
              <p:custDataLst>
                <p:tags r:id="rId69"/>
              </p:custDataLst>
            </p:nvPr>
          </p:nvSpPr>
          <p:spPr>
            <a:xfrm>
              <a:off x="16290" y="5460"/>
              <a:ext cx="240" cy="240"/>
            </a:xfrm>
            <a:custGeom>
              <a:avLst/>
              <a:gdLst>
                <a:gd name="sw" fmla="*/ 1 w 240"/>
                <a:gd name="sh" fmla="*/ 1 h 240"/>
                <a:gd name="mins" fmla="min sw sh"/>
                <a:gd name="dsw" fmla="+- 0 sw mins"/>
                <a:gd name="dsh" fmla="+- 0 sh mins"/>
                <a:gd name="p0x0" fmla="*/ 120 w 240"/>
                <a:gd name="p0y0" fmla="*/ 0 h 240"/>
                <a:gd name="p0x1" fmla="*/ 186 w 240"/>
                <a:gd name="p0y1" fmla="*/ 0 h 240"/>
                <a:gd name="p0x2" fmla="*/ 240 w 240"/>
                <a:gd name="p0y2" fmla="*/ 53 h 240"/>
                <a:gd name="p0x3" fmla="*/ 240 w 240"/>
                <a:gd name="p0y3" fmla="*/ 120 h 240"/>
                <a:gd name="p0x4" fmla="*/ 240 w 240"/>
                <a:gd name="p0y4" fmla="*/ 186 h 240"/>
                <a:gd name="p0x5" fmla="*/ 186 w 240"/>
                <a:gd name="p0y5" fmla="*/ 240 h 240"/>
                <a:gd name="p0x6" fmla="*/ 120 w 240"/>
                <a:gd name="p0y6" fmla="*/ 240 h 240"/>
                <a:gd name="p0x7" fmla="*/ 53 w 240"/>
                <a:gd name="p0y7" fmla="*/ 240 h 240"/>
                <a:gd name="p0x8" fmla="*/ 0 w 240"/>
                <a:gd name="p0y8" fmla="*/ 186 h 240"/>
                <a:gd name="p0x9" fmla="*/ 0 w 240"/>
                <a:gd name="p0y9" fmla="*/ 120 h 240"/>
                <a:gd name="p0x10" fmla="*/ 0 w 240"/>
                <a:gd name="p0y10" fmla="*/ 53 h 240"/>
                <a:gd name="p0x11" fmla="*/ 53 w 240"/>
                <a:gd name="p0y11" fmla="*/ 0 h 240"/>
                <a:gd name="p0x12" fmla="*/ 120 w 240"/>
                <a:gd name="p0y12" fmla="*/ 0 h 240"/>
              </a:gdLst>
              <a:ahLst/>
              <a:cxnLst/>
              <a:pathLst>
                <a:path>
                  <a:moveTo>
                    <a:pt x="p0x0" y="p0y0"/>
                  </a:moveTo>
                  <a:cubicBezTo>
                    <a:pt x="p0x1" y="p0y1"/>
                    <a:pt x="p0x2" y="p0y2"/>
                    <a:pt x="p0x3" y="p0y3"/>
                  </a:cubicBezTo>
                  <a:cubicBezTo>
                    <a:pt x="p0x4" y="p0y4"/>
                    <a:pt x="p0x5" y="p0y5"/>
                    <a:pt x="p0x6" y="p0y6"/>
                  </a:cubicBezTo>
                  <a:cubicBezTo>
                    <a:pt x="p0x7" y="p0y7"/>
                    <a:pt x="p0x8" y="p0y8"/>
                    <a:pt x="p0x9" y="p0y9"/>
                  </a:cubicBezTo>
                  <a:cubicBezTo>
                    <a:pt x="p0x10" y="p0y10"/>
                    <a:pt x="p0x11" y="p0y11"/>
                    <a:pt x="p0x12" y="p0y12"/>
                  </a:cubicBezTo>
                  <a:close/>
                </a:path>
              </a:pathLst>
            </a:custGeom>
            <a:solidFill>
              <a:srgbClr val="C41E3A"/>
            </a:solidFill>
            <a:ln w="19050" cmpd="sng">
              <a:solidFill>
                <a:srgbClr val="8B0000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2" name="任意多边形 91"/>
            <p:cNvSpPr/>
            <p:nvPr>
              <p:custDataLst>
                <p:tags r:id="rId70"/>
              </p:custDataLst>
            </p:nvPr>
          </p:nvSpPr>
          <p:spPr>
            <a:xfrm>
              <a:off x="1050" y="5557"/>
              <a:ext cx="17310" cy="45"/>
            </a:xfrm>
            <a:custGeom>
              <a:avLst/>
              <a:gdLst>
                <a:gd name="sw" fmla="*/ 1 w 17310"/>
                <a:gd name="sh" fmla="*/ 1 h 45"/>
                <a:gd name="mins" fmla="min sw sh"/>
                <a:gd name="dsw" fmla="+- 0 sw mins"/>
                <a:gd name="dsh" fmla="+- 0 sh mins"/>
                <a:gd name="p0x0" fmla="*/ 0 w 17310"/>
                <a:gd name="p0y0" fmla="*/ 0 h 45"/>
                <a:gd name="p0x1" fmla="*/ 17310 w 17310"/>
                <a:gd name="p0y1" fmla="*/ 0 h 45"/>
                <a:gd name="p0x2" fmla="*/ 17310 w 17310"/>
                <a:gd name="p0y2" fmla="*/ 45 h 45"/>
                <a:gd name="p0x3" fmla="*/ 0 w 17310"/>
                <a:gd name="p0y3" fmla="*/ 45 h 45"/>
                <a:gd name="p0x4" fmla="*/ 0 w 17310"/>
                <a:gd name="p0y4" fmla="*/ 0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94" name="矩形 93"/>
          <p:cNvSpPr/>
          <p:nvPr>
            <p:custDataLst>
              <p:tags r:id="rId71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3479800" y="5199380"/>
            <a:ext cx="5334000" cy="1257300"/>
            <a:chOff x="1050" y="1530"/>
            <a:chExt cx="8400" cy="1980"/>
          </a:xfrm>
        </p:grpSpPr>
        <p:grpSp>
          <p:nvGrpSpPr>
            <p:cNvPr id="10" name="组合 9"/>
            <p:cNvGrpSpPr/>
            <p:nvPr>
              <p:custDataLst>
                <p:tags r:id="rId72"/>
              </p:custDataLst>
            </p:nvPr>
          </p:nvGrpSpPr>
          <p:grpSpPr>
            <a:xfrm>
              <a:off x="1050" y="1530"/>
              <a:ext cx="8400" cy="1980"/>
              <a:chOff x="1050" y="1530"/>
              <a:chExt cx="8400" cy="1980"/>
            </a:xfrm>
          </p:grpSpPr>
          <p:sp>
            <p:nvSpPr>
              <p:cNvPr id="5" name="任意多边形 4"/>
              <p:cNvSpPr/>
              <p:nvPr>
                <p:custDataLst>
                  <p:tags r:id="rId73"/>
                </p:custDataLst>
              </p:nvPr>
            </p:nvSpPr>
            <p:spPr>
              <a:xfrm>
                <a:off x="1050" y="1530"/>
                <a:ext cx="8400" cy="1980"/>
              </a:xfrm>
              <a:custGeom>
                <a:avLst/>
                <a:gdLst>
                  <a:gd name="sw" fmla="*/ 1 w 8400"/>
                  <a:gd name="sh" fmla="*/ 1 h 1980"/>
                  <a:gd name="mins" fmla="min sw sh"/>
                  <a:gd name="dsw" fmla="+- 0 sw mins"/>
                  <a:gd name="dsh" fmla="+- 0 sh mins"/>
                  <a:gd name="p0x0" fmla="*/ 0 w 8400"/>
                  <a:gd name="p0y0" fmla="*/ 0 h 1980"/>
                  <a:gd name="p0x1" fmla="*/ 8400 w 8400"/>
                  <a:gd name="p0y1" fmla="*/ 0 h 1980"/>
                  <a:gd name="p0x2" fmla="*/ 8400 w 8400"/>
                  <a:gd name="p0y2" fmla="*/ 1980 h 1980"/>
                  <a:gd name="p0x3" fmla="*/ 0 w 8400"/>
                  <a:gd name="p0y3" fmla="*/ 1980 h 1980"/>
                  <a:gd name="p0x4" fmla="*/ 0 w 8400"/>
                  <a:gd name="p0y4" fmla="*/ 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FFF5F5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" name="任意多边形 5"/>
              <p:cNvSpPr/>
              <p:nvPr>
                <p:custDataLst>
                  <p:tags r:id="rId74"/>
                </p:custDataLst>
              </p:nvPr>
            </p:nvSpPr>
            <p:spPr>
              <a:xfrm>
                <a:off x="1050" y="1530"/>
                <a:ext cx="8400" cy="15"/>
              </a:xfrm>
              <a:custGeom>
                <a:avLst/>
                <a:gdLst>
                  <a:gd name="sw" fmla="*/ 1 w 8400"/>
                  <a:gd name="sh" fmla="*/ 1 h 15"/>
                  <a:gd name="mins" fmla="min sw sh"/>
                  <a:gd name="dsw" fmla="+- 0 sw mins"/>
                  <a:gd name="dsh" fmla="+- 0 sh mins"/>
                  <a:gd name="p0x0" fmla="*/ 0 w 8400"/>
                  <a:gd name="p0y0" fmla="*/ 0 h 15"/>
                  <a:gd name="p0x1" fmla="*/ 8400 w 8400"/>
                  <a:gd name="p0y1" fmla="*/ 0 h 15"/>
                  <a:gd name="p0x2" fmla="*/ 8385 w 8400"/>
                  <a:gd name="p0y2" fmla="*/ 15 h 15"/>
                  <a:gd name="p0x3" fmla="*/ 60 w 8400"/>
                  <a:gd name="p0y3" fmla="*/ 15 h 15"/>
                  <a:gd name="p0x4" fmla="*/ 0 w 8400"/>
                  <a:gd name="p0y4" fmla="*/ 0 h 1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" name="任意多边形 6"/>
              <p:cNvSpPr/>
              <p:nvPr>
                <p:custDataLst>
                  <p:tags r:id="rId75"/>
                </p:custDataLst>
              </p:nvPr>
            </p:nvSpPr>
            <p:spPr>
              <a:xfrm>
                <a:off x="9435" y="1530"/>
                <a:ext cx="15" cy="1980"/>
              </a:xfrm>
              <a:custGeom>
                <a:avLst/>
                <a:gdLst>
                  <a:gd name="sw" fmla="*/ 1 w 15"/>
                  <a:gd name="sh" fmla="*/ 1 h 1980"/>
                  <a:gd name="mins" fmla="min sw sh"/>
                  <a:gd name="dsw" fmla="+- 0 sw mins"/>
                  <a:gd name="dsh" fmla="+- 0 sh mins"/>
                  <a:gd name="p0x0" fmla="*/ 15 w 15"/>
                  <a:gd name="p0y0" fmla="*/ 0 h 1980"/>
                  <a:gd name="p0x1" fmla="*/ 15 w 15"/>
                  <a:gd name="p0y1" fmla="*/ 1980 h 1980"/>
                  <a:gd name="p0x2" fmla="*/ 0 w 15"/>
                  <a:gd name="p0y2" fmla="*/ 1965 h 1980"/>
                  <a:gd name="p0x3" fmla="*/ 0 w 15"/>
                  <a:gd name="p0y3" fmla="*/ 15 h 1980"/>
                  <a:gd name="p0x4" fmla="*/ 15 w 15"/>
                  <a:gd name="p0y4" fmla="*/ 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8" name="任意多边形 7"/>
              <p:cNvSpPr/>
              <p:nvPr>
                <p:custDataLst>
                  <p:tags r:id="rId76"/>
                </p:custDataLst>
              </p:nvPr>
            </p:nvSpPr>
            <p:spPr>
              <a:xfrm>
                <a:off x="1050" y="3495"/>
                <a:ext cx="8400" cy="15"/>
              </a:xfrm>
              <a:custGeom>
                <a:avLst/>
                <a:gdLst>
                  <a:gd name="sw" fmla="*/ 1 w 8400"/>
                  <a:gd name="sh" fmla="*/ 1 h 15"/>
                  <a:gd name="mins" fmla="min sw sh"/>
                  <a:gd name="dsw" fmla="+- 0 sw mins"/>
                  <a:gd name="dsh" fmla="+- 0 sh mins"/>
                  <a:gd name="p0x0" fmla="*/ 8400 w 8400"/>
                  <a:gd name="p0y0" fmla="*/ 15 h 15"/>
                  <a:gd name="p0x1" fmla="*/ 0 w 8400"/>
                  <a:gd name="p0y1" fmla="*/ 15 h 15"/>
                  <a:gd name="p0x2" fmla="*/ 60 w 8400"/>
                  <a:gd name="p0y2" fmla="*/ 0 h 15"/>
                  <a:gd name="p0x3" fmla="*/ 8385 w 8400"/>
                  <a:gd name="p0y3" fmla="*/ 0 h 15"/>
                  <a:gd name="p0x4" fmla="*/ 8400 w 8400"/>
                  <a:gd name="p0y4" fmla="*/ 15 h 1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9" name="任意多边形 8"/>
              <p:cNvSpPr/>
              <p:nvPr>
                <p:custDataLst>
                  <p:tags r:id="rId77"/>
                </p:custDataLst>
              </p:nvPr>
            </p:nvSpPr>
            <p:spPr>
              <a:xfrm>
                <a:off x="1050" y="1530"/>
                <a:ext cx="60" cy="1980"/>
              </a:xfrm>
              <a:custGeom>
                <a:avLst/>
                <a:gdLst>
                  <a:gd name="sw" fmla="*/ 1 w 60"/>
                  <a:gd name="sh" fmla="*/ 1 h 1980"/>
                  <a:gd name="mins" fmla="min sw sh"/>
                  <a:gd name="dsw" fmla="+- 0 sw mins"/>
                  <a:gd name="dsh" fmla="+- 0 sh mins"/>
                  <a:gd name="p0x0" fmla="*/ 0 w 60"/>
                  <a:gd name="p0y0" fmla="*/ 1980 h 1980"/>
                  <a:gd name="p0x1" fmla="*/ 0 w 60"/>
                  <a:gd name="p0y1" fmla="*/ 0 h 1980"/>
                  <a:gd name="p0x2" fmla="*/ 60 w 60"/>
                  <a:gd name="p0y2" fmla="*/ 15 h 1980"/>
                  <a:gd name="p0x3" fmla="*/ 60 w 60"/>
                  <a:gd name="p0y3" fmla="*/ 1965 h 1980"/>
                  <a:gd name="p0x4" fmla="*/ 0 w 60"/>
                  <a:gd name="p0y4" fmla="*/ 1980 h 198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/>
            <p:cNvPicPr>
              <a:picLocks noChangeAspect="1"/>
            </p:cNvPicPr>
            <p:nvPr>
              <p:custDataLst>
                <p:tags r:id="rId78"/>
              </p:custDataLst>
            </p:nvPr>
          </p:nvPicPr>
          <p:blipFill>
            <a:blip r:embed="rId79">
              <a:extLst>
                <a:ext uri="{96DAC541-7B7A-43D3-8B79-37D633B846F1}">
                  <asvg:svgBlip xmlns:asvg="http://schemas.microsoft.com/office/drawing/2016/SVG/main" r:embed="rId80"/>
                </a:ext>
              </a:extLst>
            </a:blip>
            <a:srcRect t="-1786" b="-1786"/>
            <a:stretch>
              <a:fillRect/>
            </a:stretch>
          </p:blipFill>
          <p:spPr>
            <a:xfrm>
              <a:off x="1410" y="1800"/>
              <a:ext cx="525" cy="435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81"/>
              </p:custDataLst>
            </p:nvPr>
          </p:nvSpPr>
          <p:spPr>
            <a:xfrm>
              <a:off x="2145" y="1767"/>
              <a:ext cx="4200" cy="46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25000"/>
                </a:lnSpc>
              </a:pP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工作专班</a:t>
              </a:r>
              <a:endPara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2"/>
              </p:custDataLst>
            </p:nvPr>
          </p:nvSpPr>
          <p:spPr>
            <a:xfrm>
              <a:off x="2145" y="2400"/>
              <a:ext cx="7115" cy="4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学院党委成立</a:t>
              </a:r>
              <a:r>
                <a:rPr lang="zh-CN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学习教育</a:t>
              </a:r>
              <a:r>
                <a:rPr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工作专班</a:t>
              </a:r>
              <a:endParaRPr lang="zh-CN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0" y="0"/>
            <a:ext cx="3333750" cy="3333750"/>
          </a:xfrm>
          <a:custGeom>
            <a:avLst/>
            <a:gdLst>
              <a:gd name="sw" fmla="*/ 1 w 5250"/>
              <a:gd name="sh" fmla="*/ 1 h 525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5250 1"/>
              <a:gd name="p0a1dx" fmla="*/ dsw 5250 1"/>
              <a:gd name="p0a1dy" fmla="*/ dsh 5250 1"/>
              <a:gd name="p0a0dx" fmla="*/ dsw 525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5250 mins 1"/>
              <a:gd name="p0x1" fmla="+- p0x1s p0a0dx 0"/>
              <a:gd name="p0y1s" fmla="*/ 0 mins 1"/>
              <a:gd name="p0y1" fmla="+- p0y1s p0a0dy 0"/>
              <a:gd name="p0x2s" fmla="*/ 5250 mins 1"/>
              <a:gd name="p0x2" fmla="+- p0x2s p0a1dx 0"/>
              <a:gd name="p0y2s" fmla="*/ 5250 mins 1"/>
              <a:gd name="p0y2" fmla="+- p0y2s p0a1dy 0"/>
              <a:gd name="p0x3s" fmla="*/ 0 mins 1"/>
              <a:gd name="p0x3" fmla="+- p0x3s p0a2dx 0"/>
              <a:gd name="p0y3s" fmla="*/ 52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6"/>
            </p:custDataLst>
          </p:nvPr>
        </p:nvSpPr>
        <p:spPr>
          <a:xfrm>
            <a:off x="952500" y="1762125"/>
            <a:ext cx="19050" cy="3333750"/>
          </a:xfrm>
          <a:custGeom>
            <a:avLst/>
            <a:gdLst>
              <a:gd name="sw" fmla="*/ 1 w 30"/>
              <a:gd name="sh" fmla="*/ 1 h 5250"/>
              <a:gd name="mins" fmla="min sw sh"/>
              <a:gd name="dsw" fmla="+- 0 sw mins"/>
              <a:gd name="dsh" fmla="+- 0 sh mins"/>
              <a:gd name="p0x0" fmla="*/ 0 w 30"/>
              <a:gd name="p0y0" fmla="*/ 0 h 5250"/>
              <a:gd name="p0x1" fmla="*/ 30 w 30"/>
              <a:gd name="p0y1" fmla="*/ 0 h 5250"/>
              <a:gd name="p0x2" fmla="*/ 30 w 30"/>
              <a:gd name="p0y2" fmla="*/ 5250 h 5250"/>
              <a:gd name="p0x3" fmla="*/ 0 w 30"/>
              <a:gd name="p0y3" fmla="*/ 5250 h 5250"/>
              <a:gd name="p0x4" fmla="*/ 0 w 30"/>
              <a:gd name="p0y4" fmla="*/ 0 h 52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>
                  <a:alpha val="0"/>
                </a:srgbClr>
              </a:gs>
              <a:gs pos="20000">
                <a:srgbClr val="C41E3A"/>
              </a:gs>
              <a:gs pos="80000">
                <a:srgbClr val="C41E3A"/>
              </a:gs>
              <a:gs pos="100000">
                <a:srgbClr val="C41E3A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7"/>
            </p:custDataLst>
          </p:nvPr>
        </p:nvSpPr>
        <p:spPr>
          <a:xfrm>
            <a:off x="1971675" y="2428875"/>
            <a:ext cx="7593965" cy="1828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17000"/>
              </a:lnSpc>
              <a:spcAft>
                <a:spcPts val="720"/>
              </a:spcAft>
            </a:pPr>
            <a:r>
              <a:rPr lang="zh-CN" sz="3600" b="1" spc="300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习近平总书记：</a:t>
            </a:r>
            <a:endParaRPr sz="3600" b="1" spc="300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>
              <a:lnSpc>
                <a:spcPct val="117000"/>
              </a:lnSpc>
              <a:spcAft>
                <a:spcPts val="720"/>
              </a:spcAft>
            </a:pPr>
            <a:r>
              <a:rPr lang="zh-CN" sz="3600" b="1" spc="300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干事创业一定要树立正确政绩观</a:t>
            </a:r>
            <a:endParaRPr lang="zh-CN" sz="3600" b="1" spc="300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8"/>
            </p:custDataLst>
          </p:nvPr>
        </p:nvSpPr>
        <p:spPr>
          <a:xfrm>
            <a:off x="4989614" y="4234643"/>
            <a:ext cx="2212629" cy="8839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25000"/>
              </a:lnSpc>
              <a:spcAft>
                <a:spcPts val="690"/>
              </a:spcAft>
            </a:pPr>
            <a:endParaRPr lang="zh-CN" altLang="en-US" spc="75">
              <a:solidFill>
                <a:srgbClr val="5A5A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9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979805" y="835025"/>
            <a:ext cx="9430385" cy="5464175"/>
          </a:xfrm>
          <a:custGeom>
            <a:avLst/>
            <a:gdLst>
              <a:gd name="sw" fmla="*/ 1 w 5250"/>
              <a:gd name="sh" fmla="*/ 1 h 525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5250 1"/>
              <a:gd name="p0a1dx" fmla="*/ dsw 5250 1"/>
              <a:gd name="p0a1dy" fmla="*/ dsh 5250 1"/>
              <a:gd name="p0a0dx" fmla="*/ dsw 525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5250 mins 1"/>
              <a:gd name="p0x1" fmla="+- p0x1s p0a0dx 0"/>
              <a:gd name="p0y1s" fmla="*/ 0 mins 1"/>
              <a:gd name="p0y1" fmla="+- p0y1s p0a0dy 0"/>
              <a:gd name="p0x2s" fmla="*/ 5250 mins 1"/>
              <a:gd name="p0x2" fmla="+- p0x2s p0a1dx 0"/>
              <a:gd name="p0y2s" fmla="*/ 5250 mins 1"/>
              <a:gd name="p0y2" fmla="+- p0y2s p0a1dy 0"/>
              <a:gd name="p0x3s" fmla="*/ 0 mins 1"/>
              <a:gd name="p0x3" fmla="+- p0x3s p0a2dx 0"/>
              <a:gd name="p0y3s" fmla="*/ 52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2026年---职业教育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sym typeface="+mn-ea"/>
              </a:rPr>
              <a:t>是“十五五”规划开局起步的攻坚之年、蓄势突破的关键之年</a:t>
            </a:r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sym typeface="+mn-ea"/>
              </a:rPr>
              <a:t>更是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职业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教育事业乘势而上、迭代升级的黄金之年</a:t>
            </a:r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pPr algn="ctr"/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algn="ctr"/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全国两会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---职业教育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zh-CN" altLang="en-US" sz="2000" b="1">
                <a:solidFill>
                  <a:schemeClr val="tx1"/>
                </a:solidFill>
                <a:sym typeface="+mn-ea"/>
              </a:rPr>
              <a:t>大力提升职业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教育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办学能力和质量、深化产教融合</a:t>
            </a:r>
            <a:endParaRPr lang="zh-CN" altLang="en-US" sz="20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sym typeface="+mn-ea"/>
              </a:rPr>
              <a:t>以高质量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职业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教育支撑高质量发展、赋能新质生产力</a:t>
            </a:r>
            <a:endParaRPr lang="zh-CN" altLang="en-US" sz="2000" b="1">
              <a:solidFill>
                <a:schemeClr val="tx1"/>
              </a:solidFill>
              <a:highlight>
                <a:srgbClr val="FFFF00"/>
              </a:highlight>
              <a:sym typeface="+mn-ea"/>
            </a:endParaRPr>
          </a:p>
          <a:p>
            <a:pPr algn="ctr"/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algn="ctr"/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四川省两会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---职业教育</a:t>
            </a:r>
            <a:endParaRPr sz="2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sym typeface="+mn-ea"/>
              </a:rPr>
              <a:t>职业教育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聚焦产业建圈强链，构建</a:t>
            </a:r>
            <a:r>
              <a:rPr sz="2000" b="1">
                <a:solidFill>
                  <a:schemeClr val="tx1"/>
                </a:solidFill>
                <a:sym typeface="+mn-ea"/>
              </a:rPr>
              <a:t>“一体两翼”发展格局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，推动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提质增效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发展</a:t>
            </a:r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pPr algn="ctr"/>
            <a:endParaRPr lang="zh-CN" altLang="en-US" sz="2000">
              <a:solidFill>
                <a:schemeClr val="tx1"/>
              </a:solidFill>
              <a:sym typeface="+mn-ea"/>
            </a:endParaRPr>
          </a:p>
          <a:p>
            <a:pPr algn="ctr"/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2026年全国、全省教育工作会议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---职业教育</a:t>
            </a:r>
            <a:endParaRPr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突出立德树人根本任务，聚焦“健康第一”理念</a:t>
            </a:r>
            <a:r>
              <a:rPr lang="zh-CN" altLang="en-US" sz="2000" b="1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，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推动职业教育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办学能力高水平、产教融合高质量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发展、规范职业学校办学行为</a:t>
            </a:r>
            <a:endParaRPr lang="zh-CN" altLang="en-US" sz="2000" b="1">
              <a:solidFill>
                <a:schemeClr val="tx1"/>
              </a:solidFill>
              <a:sym typeface="+mn-ea"/>
            </a:endParaRPr>
          </a:p>
          <a:p>
            <a:pPr algn="ctr"/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pPr algn="ctr"/>
            <a:endParaRPr lang="zh-CN" altLang="en-US" sz="2000">
              <a:solidFill>
                <a:schemeClr val="tx1"/>
              </a:solidFill>
              <a:sym typeface="+mn-ea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矩形 61"/>
          <p:cNvSpPr/>
          <p:nvPr>
            <p:custDataLst>
              <p:tags r:id="rId5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851535" y="798195"/>
            <a:ext cx="0" cy="5029200"/>
          </a:xfrm>
          <a:prstGeom prst="line">
            <a:avLst/>
          </a:prstGeom>
          <a:ln w="3810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47675" y="215265"/>
            <a:ext cx="8815705" cy="4457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en-US" altLang="zh-CN" sz="27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当前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关于职业教育</a:t>
            </a:r>
            <a:endParaRPr sz="2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76200"/>
          </a:xfrm>
          <a:prstGeom prst="rect">
            <a:avLst/>
          </a:prstGeom>
          <a:gradFill>
            <a:gsLst>
              <a:gs pos="0">
                <a:srgbClr val="C41E3A"/>
              </a:gs>
              <a:gs pos="100000">
                <a:srgbClr val="DC143C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476250" y="228600"/>
            <a:ext cx="11239500" cy="539750"/>
            <a:chOff x="750" y="360"/>
            <a:chExt cx="17700" cy="850"/>
          </a:xfrm>
        </p:grpSpPr>
        <p:sp>
          <p:nvSpPr>
            <p:cNvPr id="3" name="任意多边形 2"/>
            <p:cNvSpPr/>
            <p:nvPr>
              <p:custDataLst>
                <p:tags r:id="rId3"/>
              </p:custDataLst>
            </p:nvPr>
          </p:nvSpPr>
          <p:spPr>
            <a:xfrm>
              <a:off x="750" y="360"/>
              <a:ext cx="17700" cy="851"/>
            </a:xfrm>
            <a:custGeom>
              <a:avLst/>
              <a:gdLst>
                <a:gd name="sw" fmla="*/ 1 w 17700"/>
                <a:gd name="sh" fmla="*/ 1 h 851"/>
                <a:gd name="mins" fmla="min sw sh"/>
                <a:gd name="dsw" fmla="+- 0 sw mins"/>
                <a:gd name="dsh" fmla="+- 0 sh mins"/>
                <a:gd name="p0x0" fmla="*/ 0 w 17700"/>
                <a:gd name="p0y0" fmla="*/ 0 h 851"/>
                <a:gd name="p0x1" fmla="*/ 17700 w 17700"/>
                <a:gd name="p0y1" fmla="*/ 0 h 851"/>
                <a:gd name="p0x2" fmla="*/ 17700 w 17700"/>
                <a:gd name="p0y2" fmla="*/ 851 h 851"/>
                <a:gd name="p0x3" fmla="*/ 0 w 17700"/>
                <a:gd name="p0y3" fmla="*/ 851 h 851"/>
                <a:gd name="p0x4" fmla="*/ 0 w 17700"/>
                <a:gd name="p0y4" fmla="*/ 0 h 85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4"/>
              </p:custDataLst>
            </p:nvPr>
          </p:nvSpPr>
          <p:spPr>
            <a:xfrm>
              <a:off x="750" y="360"/>
              <a:ext cx="75" cy="851"/>
            </a:xfrm>
            <a:custGeom>
              <a:avLst/>
              <a:gdLst>
                <a:gd name="sw" fmla="*/ 1 w 75"/>
                <a:gd name="sh" fmla="*/ 1 h 851"/>
                <a:gd name="mins" fmla="min sw sh"/>
                <a:gd name="dsw" fmla="+- 0 sw mins"/>
                <a:gd name="dsh" fmla="+- 0 sh mins"/>
                <a:gd name="p0x0" fmla="*/ 0 w 75"/>
                <a:gd name="p0y0" fmla="*/ 851 h 851"/>
                <a:gd name="p0x1" fmla="*/ 0 w 75"/>
                <a:gd name="p0y1" fmla="*/ 0 h 851"/>
                <a:gd name="p0x2" fmla="*/ 75 w 75"/>
                <a:gd name="p0y2" fmla="*/ 0 h 851"/>
                <a:gd name="p0x3" fmla="*/ 75 w 75"/>
                <a:gd name="p0y3" fmla="*/ 851 h 851"/>
                <a:gd name="p0x4" fmla="*/ 0 w 75"/>
                <a:gd name="p0y4" fmla="*/ 851 h 85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38175" y="360045"/>
            <a:ext cx="11077575" cy="3752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一</a:t>
            </a:r>
            <a:r>
              <a:rPr lang="en-US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提高政治站位，锚定立德树人，在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团结奋斗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中凝聚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师生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磅礴力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量</a:t>
            </a:r>
            <a:endParaRPr lang="zh-CN" sz="28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476250" y="1060450"/>
            <a:ext cx="11298555" cy="1244600"/>
            <a:chOff x="750" y="1391"/>
            <a:chExt cx="17700" cy="1380"/>
          </a:xfrm>
        </p:grpSpPr>
        <p:sp>
          <p:nvSpPr>
            <p:cNvPr id="7" name="任意多边形 6"/>
            <p:cNvSpPr/>
            <p:nvPr>
              <p:custDataLst>
                <p:tags r:id="rId7"/>
              </p:custDataLst>
            </p:nvPr>
          </p:nvSpPr>
          <p:spPr>
            <a:xfrm>
              <a:off x="750" y="1391"/>
              <a:ext cx="17700" cy="1380"/>
            </a:xfrm>
            <a:custGeom>
              <a:avLst/>
              <a:gdLst>
                <a:gd name="sw" fmla="*/ 1 w 17700"/>
                <a:gd name="sh" fmla="*/ 1 h 1380"/>
                <a:gd name="mins" fmla="min sw sh"/>
                <a:gd name="dsw" fmla="+- 0 sw mins"/>
                <a:gd name="dsh" fmla="+- 0 sh mins"/>
                <a:gd name="p0x0" fmla="*/ 90 w 17700"/>
                <a:gd name="p0y0" fmla="*/ 0 h 1380"/>
                <a:gd name="p0x1" fmla="*/ 17610 w 17700"/>
                <a:gd name="p0y1" fmla="*/ 0 h 1380"/>
                <a:gd name="p0x2" fmla="*/ 17659 w 17700"/>
                <a:gd name="p0y2" fmla="*/ 0 h 1380"/>
                <a:gd name="p0x3" fmla="*/ 17700 w 17700"/>
                <a:gd name="p0y3" fmla="*/ 40 h 1380"/>
                <a:gd name="p0x4" fmla="*/ 17700 w 17700"/>
                <a:gd name="p0y4" fmla="*/ 90 h 1380"/>
                <a:gd name="p0x5" fmla="*/ 17700 w 17700"/>
                <a:gd name="p0y5" fmla="*/ 1290 h 1380"/>
                <a:gd name="p0x6" fmla="*/ 17700 w 17700"/>
                <a:gd name="p0y6" fmla="*/ 1339 h 1380"/>
                <a:gd name="p0x7" fmla="*/ 17659 w 17700"/>
                <a:gd name="p0y7" fmla="*/ 1380 h 1380"/>
                <a:gd name="p0x8" fmla="*/ 17610 w 17700"/>
                <a:gd name="p0y8" fmla="*/ 1380 h 1380"/>
                <a:gd name="p0x9" fmla="*/ 90 w 17700"/>
                <a:gd name="p0y9" fmla="*/ 1380 h 1380"/>
                <a:gd name="p0x10" fmla="*/ 40 w 17700"/>
                <a:gd name="p0y10" fmla="*/ 1380 h 1380"/>
                <a:gd name="p0x11" fmla="*/ 0 w 17700"/>
                <a:gd name="p0y11" fmla="*/ 1339 h 1380"/>
                <a:gd name="p0x12" fmla="*/ 0 w 17700"/>
                <a:gd name="p0y12" fmla="*/ 1290 h 1380"/>
                <a:gd name="p0x13" fmla="*/ 0 w 17700"/>
                <a:gd name="p0y13" fmla="*/ 90 h 1380"/>
                <a:gd name="p0x14" fmla="*/ 0 w 17700"/>
                <a:gd name="p0y14" fmla="*/ 40 h 1380"/>
                <a:gd name="p0x15" fmla="*/ 40 w 17700"/>
                <a:gd name="p0y15" fmla="*/ 0 h 1380"/>
                <a:gd name="p0x16" fmla="*/ 90 w 17700"/>
                <a:gd name="p0y16" fmla="*/ 0 h 138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>
              <p:custDataLst>
                <p:tags r:id="rId8"/>
              </p:custDataLst>
            </p:nvPr>
          </p:nvSpPr>
          <p:spPr>
            <a:xfrm>
              <a:off x="750" y="1391"/>
              <a:ext cx="90" cy="1380"/>
            </a:xfrm>
            <a:custGeom>
              <a:avLst/>
              <a:gdLst>
                <a:gd name="sw" fmla="*/ 1 w 90"/>
                <a:gd name="sh" fmla="*/ 1 h 1380"/>
                <a:gd name="mins" fmla="min sw sh"/>
                <a:gd name="dsw" fmla="+- 0 sw mins"/>
                <a:gd name="dsh" fmla="+- 0 sh mins"/>
                <a:gd name="p0x0" fmla="*/ 0 w 90"/>
                <a:gd name="p0y0" fmla="*/ 1290 h 1380"/>
                <a:gd name="p0x1" fmla="*/ 0 w 90"/>
                <a:gd name="p0y1" fmla="*/ 90 h 1380"/>
                <a:gd name="p0x2" fmla="*/ 0 w 90"/>
                <a:gd name="p0y2" fmla="*/ 40 h 1380"/>
                <a:gd name="p0x3" fmla="*/ 40 w 90"/>
                <a:gd name="p0y3" fmla="*/ 0 h 1380"/>
                <a:gd name="p0x4" fmla="*/ 90 w 90"/>
                <a:gd name="p0y4" fmla="*/ 0 h 1380"/>
                <a:gd name="p0x5" fmla="*/ 73 w 90"/>
                <a:gd name="p0y5" fmla="*/ 0 h 1380"/>
                <a:gd name="p0x6" fmla="*/ 60 w 90"/>
                <a:gd name="p0y6" fmla="*/ 40 h 1380"/>
                <a:gd name="p0x7" fmla="*/ 60 w 90"/>
                <a:gd name="p0y7" fmla="*/ 90 h 1380"/>
                <a:gd name="p0x8" fmla="*/ 60 w 90"/>
                <a:gd name="p0y8" fmla="*/ 1290 h 1380"/>
                <a:gd name="p0x9" fmla="*/ 60 w 90"/>
                <a:gd name="p0y9" fmla="*/ 1339 h 1380"/>
                <a:gd name="p0x10" fmla="*/ 73 w 90"/>
                <a:gd name="p0y10" fmla="*/ 1380 h 1380"/>
                <a:gd name="p0x11" fmla="*/ 90 w 90"/>
                <a:gd name="p0y11" fmla="*/ 1380 h 1380"/>
                <a:gd name="p0x12" fmla="*/ 40 w 90"/>
                <a:gd name="p0y12" fmla="*/ 1380 h 1380"/>
                <a:gd name="p0x13" fmla="*/ 0 w 90"/>
                <a:gd name="p0y13" fmla="*/ 1339 h 1380"/>
                <a:gd name="p0x14" fmla="*/ 0 w 90"/>
                <a:gd name="p0y14" fmla="*/ 1290 h 138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704850" y="1040130"/>
            <a:ext cx="10820400" cy="931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42000"/>
              </a:lnSpc>
            </a:pP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要始终把政治建设摆在首位，坚持用习近平新时代中国特色社会主义思想铸魂育人，把立德树人作为根本任务，确保学校发展始终沿着正确方向笃定前行。</a:t>
            </a:r>
            <a:endParaRPr sz="20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>
            <p:custDataLst>
              <p:tags r:id="rId10"/>
            </p:custDataLst>
          </p:nvPr>
        </p:nvGrpSpPr>
        <p:grpSpPr>
          <a:xfrm>
            <a:off x="386715" y="2486660"/>
            <a:ext cx="3745230" cy="3200400"/>
            <a:chOff x="750" y="2951"/>
            <a:chExt cx="5580" cy="5040"/>
          </a:xfrm>
          <a:effectLst>
            <a:outerShdw blurRad="142875" dist="28575" dir="5399999" algn="ctr" rotWithShape="0">
              <a:srgbClr val="C41E3A">
                <a:alpha val="7843"/>
              </a:srgbClr>
            </a:outerShdw>
          </a:effectLst>
        </p:grpSpPr>
        <p:sp>
          <p:nvSpPr>
            <p:cNvPr id="11" name="任意多边形 10"/>
            <p:cNvSpPr/>
            <p:nvPr>
              <p:custDataLst>
                <p:tags r:id="rId11"/>
              </p:custDataLst>
            </p:nvPr>
          </p:nvSpPr>
          <p:spPr>
            <a:xfrm>
              <a:off x="750" y="2951"/>
              <a:ext cx="5580" cy="5040"/>
            </a:xfrm>
            <a:custGeom>
              <a:avLst/>
              <a:gdLst>
                <a:gd name="sw" fmla="*/ 1 w 5580"/>
                <a:gd name="sh" fmla="*/ 1 h 5040"/>
                <a:gd name="mins" fmla="min sw sh"/>
                <a:gd name="dsw" fmla="+- 0 sw mins"/>
                <a:gd name="dsh" fmla="+- 0 sh mins"/>
                <a:gd name="p0x0" fmla="*/ 90 w 5580"/>
                <a:gd name="p0y0" fmla="*/ 0 h 5040"/>
                <a:gd name="p0x1" fmla="*/ 5490 w 5580"/>
                <a:gd name="p0y1" fmla="*/ 0 h 5040"/>
                <a:gd name="p0x2" fmla="*/ 5539 w 5580"/>
                <a:gd name="p0y2" fmla="*/ 0 h 5040"/>
                <a:gd name="p0x3" fmla="*/ 5580 w 5580"/>
                <a:gd name="p0y3" fmla="*/ 40 h 5040"/>
                <a:gd name="p0x4" fmla="*/ 5580 w 5580"/>
                <a:gd name="p0y4" fmla="*/ 90 h 5040"/>
                <a:gd name="p0x5" fmla="*/ 5580 w 5580"/>
                <a:gd name="p0y5" fmla="*/ 4950 h 5040"/>
                <a:gd name="p0x6" fmla="*/ 5580 w 5580"/>
                <a:gd name="p0y6" fmla="*/ 4999 h 5040"/>
                <a:gd name="p0x7" fmla="*/ 5539 w 5580"/>
                <a:gd name="p0y7" fmla="*/ 5040 h 5040"/>
                <a:gd name="p0x8" fmla="*/ 5490 w 5580"/>
                <a:gd name="p0y8" fmla="*/ 5040 h 5040"/>
                <a:gd name="p0x9" fmla="*/ 90 w 5580"/>
                <a:gd name="p0y9" fmla="*/ 5040 h 5040"/>
                <a:gd name="p0x10" fmla="*/ 40 w 5580"/>
                <a:gd name="p0y10" fmla="*/ 5040 h 5040"/>
                <a:gd name="p0x11" fmla="*/ 0 w 5580"/>
                <a:gd name="p0y11" fmla="*/ 4999 h 5040"/>
                <a:gd name="p0x12" fmla="*/ 0 w 5580"/>
                <a:gd name="p0y12" fmla="*/ 4950 h 5040"/>
                <a:gd name="p0x13" fmla="*/ 0 w 5580"/>
                <a:gd name="p0y13" fmla="*/ 90 h 5040"/>
                <a:gd name="p0x14" fmla="*/ 0 w 5580"/>
                <a:gd name="p0y14" fmla="*/ 40 h 5040"/>
                <a:gd name="p0x15" fmla="*/ 40 w 5580"/>
                <a:gd name="p0y15" fmla="*/ 0 h 5040"/>
                <a:gd name="p0x16" fmla="*/ 90 w 5580"/>
                <a:gd name="p0y16" fmla="*/ 0 h 50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12" name="任意多边形 11"/>
            <p:cNvSpPr/>
            <p:nvPr>
              <p:custDataLst>
                <p:tags r:id="rId12"/>
              </p:custDataLst>
            </p:nvPr>
          </p:nvSpPr>
          <p:spPr>
            <a:xfrm>
              <a:off x="756" y="2951"/>
              <a:ext cx="5567" cy="73"/>
            </a:xfrm>
            <a:custGeom>
              <a:avLst/>
              <a:gdLst>
                <a:gd name="sw" fmla="*/ 1 w 5566"/>
                <a:gd name="sh" fmla="*/ 1 h 72"/>
                <a:gd name="mins" fmla="min sw sh"/>
                <a:gd name="dsw" fmla="+- 0 sw mins"/>
                <a:gd name="dsh" fmla="+- 0 sh mins"/>
                <a:gd name="p0x0" fmla="*/ 83 w 5566"/>
                <a:gd name="p0y0" fmla="*/ 0 h 72"/>
                <a:gd name="p0x1" fmla="*/ 5483 w 5566"/>
                <a:gd name="p0y1" fmla="*/ 0 h 72"/>
                <a:gd name="p0x2" fmla="*/ 5520 w 5566"/>
                <a:gd name="p0y2" fmla="*/ 0 h 72"/>
                <a:gd name="p0x3" fmla="*/ 5552 w 5566"/>
                <a:gd name="p0y3" fmla="*/ 22 h 72"/>
                <a:gd name="p0x4" fmla="*/ 5566 w 5566"/>
                <a:gd name="p0y4" fmla="*/ 55 h 72"/>
                <a:gd name="p0x5" fmla="*/ 5552 w 5566"/>
                <a:gd name="p0y5" fmla="*/ 72 h 72"/>
                <a:gd name="p0x6" fmla="*/ 5552 w 5566"/>
                <a:gd name="p0y6" fmla="*/ 72 h 72"/>
                <a:gd name="p0x7" fmla="*/ 5541 w 5566"/>
                <a:gd name="p0y7" fmla="*/ 56 h 72"/>
                <a:gd name="p0x8" fmla="*/ 5514 w 5566"/>
                <a:gd name="p0y8" fmla="*/ 45 h 72"/>
                <a:gd name="p0x9" fmla="*/ 5483 w 5566"/>
                <a:gd name="p0y9" fmla="*/ 45 h 72"/>
                <a:gd name="p0x10" fmla="*/ 83 w 5566"/>
                <a:gd name="p0y10" fmla="*/ 45 h 72"/>
                <a:gd name="p0x11" fmla="*/ 51 w 5566"/>
                <a:gd name="p0y11" fmla="*/ 45 h 72"/>
                <a:gd name="p0x12" fmla="*/ 25 w 5566"/>
                <a:gd name="p0y12" fmla="*/ 56 h 72"/>
                <a:gd name="p0x13" fmla="*/ 13 w 5566"/>
                <a:gd name="p0y13" fmla="*/ 72 h 72"/>
                <a:gd name="p0x14" fmla="*/ 0 w 5566"/>
                <a:gd name="p0y14" fmla="*/ 55 h 72"/>
                <a:gd name="p0x15" fmla="*/ 0 w 5566"/>
                <a:gd name="p0y15" fmla="*/ 55 h 72"/>
                <a:gd name="p0x16" fmla="*/ 13 w 5566"/>
                <a:gd name="p0y16" fmla="*/ 22 h 72"/>
                <a:gd name="p0x17" fmla="*/ 45 w 5566"/>
                <a:gd name="p0y17" fmla="*/ 0 h 72"/>
                <a:gd name="p0x18" fmla="*/ 83 w 5566"/>
                <a:gd name="p0y18" fmla="*/ 0 h 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13" name="任意多边形 12"/>
            <p:cNvSpPr/>
            <p:nvPr>
              <p:custDataLst>
                <p:tags r:id="rId13"/>
              </p:custDataLst>
            </p:nvPr>
          </p:nvSpPr>
          <p:spPr>
            <a:xfrm>
              <a:off x="6293" y="3007"/>
              <a:ext cx="37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36 w 36"/>
                <a:gd name="p0y0" fmla="*/ 34 h 4958"/>
                <a:gd name="p0x1" fmla="*/ 36 w 36"/>
                <a:gd name="p0y1" fmla="*/ 4894 h 4958"/>
                <a:gd name="p0x2" fmla="*/ 36 w 36"/>
                <a:gd name="p0y2" fmla="*/ 4919 h 4958"/>
                <a:gd name="p0x3" fmla="*/ 26 w 36"/>
                <a:gd name="p0y3" fmla="*/ 4941 h 4958"/>
                <a:gd name="p0x4" fmla="*/ 10 w 36"/>
                <a:gd name="p0y4" fmla="*/ 4958 h 4958"/>
                <a:gd name="p0x5" fmla="*/ 0 w 36"/>
                <a:gd name="p0y5" fmla="*/ 4947 h 4958"/>
                <a:gd name="p0x6" fmla="*/ 13 w 36"/>
                <a:gd name="p0y6" fmla="*/ 4933 h 4958"/>
                <a:gd name="p0x7" fmla="*/ 21 w 36"/>
                <a:gd name="p0y7" fmla="*/ 4915 h 4958"/>
                <a:gd name="p0x8" fmla="*/ 21 w 36"/>
                <a:gd name="p0y8" fmla="*/ 4894 h 4958"/>
                <a:gd name="p0x9" fmla="*/ 21 w 36"/>
                <a:gd name="p0y9" fmla="*/ 34 h 4958"/>
                <a:gd name="p0x10" fmla="*/ 21 w 36"/>
                <a:gd name="p0y10" fmla="*/ 28 h 4958"/>
                <a:gd name="p0x11" fmla="*/ 19 w 36"/>
                <a:gd name="p0y11" fmla="*/ 22 h 4958"/>
                <a:gd name="p0x12" fmla="*/ 16 w 36"/>
                <a:gd name="p0y12" fmla="*/ 17 h 4958"/>
                <a:gd name="p0x13" fmla="*/ 30 w 36"/>
                <a:gd name="p0y13" fmla="*/ 0 h 4958"/>
                <a:gd name="p0x14" fmla="*/ 30 w 36"/>
                <a:gd name="p0y14" fmla="*/ 0 h 4958"/>
                <a:gd name="p0x15" fmla="*/ 34 w 36"/>
                <a:gd name="p0y15" fmla="*/ 10 h 4958"/>
                <a:gd name="p0x16" fmla="*/ 36 w 36"/>
                <a:gd name="p0y16" fmla="*/ 22 h 4958"/>
                <a:gd name="p0x17" fmla="*/ 36 w 36"/>
                <a:gd name="p0y17" fmla="*/ 3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14" name="任意多边形 13"/>
            <p:cNvSpPr/>
            <p:nvPr>
              <p:custDataLst>
                <p:tags r:id="rId14"/>
              </p:custDataLst>
            </p:nvPr>
          </p:nvSpPr>
          <p:spPr>
            <a:xfrm>
              <a:off x="776" y="7954"/>
              <a:ext cx="5527" cy="37"/>
            </a:xfrm>
            <a:custGeom>
              <a:avLst/>
              <a:gdLst>
                <a:gd name="sw" fmla="*/ 1 w 5527"/>
                <a:gd name="sh" fmla="*/ 1 h 36"/>
                <a:gd name="mins" fmla="min sw sh"/>
                <a:gd name="dsw" fmla="+- 0 sw mins"/>
                <a:gd name="dsh" fmla="+- 0 sh mins"/>
                <a:gd name="p0x0" fmla="*/ 5463 w 5527"/>
                <a:gd name="p0y0" fmla="*/ 36 h 36"/>
                <a:gd name="p0x1" fmla="*/ 63 w 5527"/>
                <a:gd name="p0y1" fmla="*/ 36 h 36"/>
                <a:gd name="p0x2" fmla="*/ 38 w 5527"/>
                <a:gd name="p0y2" fmla="*/ 36 h 36"/>
                <a:gd name="p0x3" fmla="*/ 16 w 5527"/>
                <a:gd name="p0y3" fmla="*/ 26 h 36"/>
                <a:gd name="p0x4" fmla="*/ 0 w 5527"/>
                <a:gd name="p0y4" fmla="*/ 10 h 36"/>
                <a:gd name="p0x5" fmla="*/ 10 w 5527"/>
                <a:gd name="p0y5" fmla="*/ 0 h 36"/>
                <a:gd name="p0x6" fmla="*/ 24 w 5527"/>
                <a:gd name="p0y6" fmla="*/ 13 h 36"/>
                <a:gd name="p0x7" fmla="*/ 42 w 5527"/>
                <a:gd name="p0y7" fmla="*/ 21 h 36"/>
                <a:gd name="p0x8" fmla="*/ 63 w 5527"/>
                <a:gd name="p0y8" fmla="*/ 21 h 36"/>
                <a:gd name="p0x9" fmla="*/ 5463 w 5527"/>
                <a:gd name="p0y9" fmla="*/ 21 h 36"/>
                <a:gd name="p0x10" fmla="*/ 5484 w 5527"/>
                <a:gd name="p0y10" fmla="*/ 21 h 36"/>
                <a:gd name="p0x11" fmla="*/ 5503 w 5527"/>
                <a:gd name="p0y11" fmla="*/ 13 h 36"/>
                <a:gd name="p0x12" fmla="*/ 5516 w 5527"/>
                <a:gd name="p0y12" fmla="*/ 0 h 36"/>
                <a:gd name="p0x13" fmla="*/ 5527 w 5527"/>
                <a:gd name="p0y13" fmla="*/ 10 h 36"/>
                <a:gd name="p0x14" fmla="*/ 5510 w 5527"/>
                <a:gd name="p0y14" fmla="*/ 26 h 36"/>
                <a:gd name="p0x15" fmla="*/ 5488 w 5527"/>
                <a:gd name="p0y15" fmla="*/ 36 h 36"/>
                <a:gd name="p0x16" fmla="*/ 5463 w 5527"/>
                <a:gd name="p0y16" fmla="*/ 36 h 3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15" name="任意多边形 14"/>
            <p:cNvSpPr/>
            <p:nvPr>
              <p:custDataLst>
                <p:tags r:id="rId15"/>
              </p:custDataLst>
            </p:nvPr>
          </p:nvSpPr>
          <p:spPr>
            <a:xfrm>
              <a:off x="750" y="3007"/>
              <a:ext cx="36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0 w 36"/>
                <a:gd name="p0y0" fmla="*/ 4894 h 4958"/>
                <a:gd name="p0x1" fmla="*/ 0 w 36"/>
                <a:gd name="p0y1" fmla="*/ 34 h 4958"/>
                <a:gd name="p0x2" fmla="*/ 0 w 36"/>
                <a:gd name="p0y2" fmla="*/ 22 h 4958"/>
                <a:gd name="p0x3" fmla="*/ 2 w 36"/>
                <a:gd name="p0y3" fmla="*/ 10 h 4958"/>
                <a:gd name="p0x4" fmla="*/ 6 w 36"/>
                <a:gd name="p0y4" fmla="*/ 0 h 4958"/>
                <a:gd name="p0x5" fmla="*/ 20 w 36"/>
                <a:gd name="p0y5" fmla="*/ 17 h 4958"/>
                <a:gd name="p0x6" fmla="*/ 20 w 36"/>
                <a:gd name="p0y6" fmla="*/ 17 h 4958"/>
                <a:gd name="p0x7" fmla="*/ 17 w 36"/>
                <a:gd name="p0y7" fmla="*/ 22 h 4958"/>
                <a:gd name="p0x8" fmla="*/ 15 w 36"/>
                <a:gd name="p0y8" fmla="*/ 28 h 4958"/>
                <a:gd name="p0x9" fmla="*/ 15 w 36"/>
                <a:gd name="p0y9" fmla="*/ 34 h 4958"/>
                <a:gd name="p0x10" fmla="*/ 15 w 36"/>
                <a:gd name="p0y10" fmla="*/ 4894 h 4958"/>
                <a:gd name="p0x11" fmla="*/ 15 w 36"/>
                <a:gd name="p0y11" fmla="*/ 4915 h 4958"/>
                <a:gd name="p0x12" fmla="*/ 23 w 36"/>
                <a:gd name="p0y12" fmla="*/ 4933 h 4958"/>
                <a:gd name="p0x13" fmla="*/ 36 w 36"/>
                <a:gd name="p0y13" fmla="*/ 4947 h 4958"/>
                <a:gd name="p0x14" fmla="*/ 26 w 36"/>
                <a:gd name="p0y14" fmla="*/ 4958 h 4958"/>
                <a:gd name="p0x15" fmla="*/ 26 w 36"/>
                <a:gd name="p0y15" fmla="*/ 4958 h 4958"/>
                <a:gd name="p0x16" fmla="*/ 10 w 36"/>
                <a:gd name="p0y16" fmla="*/ 4941 h 4958"/>
                <a:gd name="p0x17" fmla="*/ 0 w 36"/>
                <a:gd name="p0y17" fmla="*/ 4919 h 4958"/>
                <a:gd name="p0x18" fmla="*/ 0 w 36"/>
                <a:gd name="p0y18" fmla="*/ 489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</p:grp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29285" y="2542540"/>
            <a:ext cx="3401060" cy="2228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一是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坚定政治方向，坚守育人初心</a:t>
            </a:r>
            <a:endParaRPr sz="2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790575" y="3266411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落实立德树人根本使命</a:t>
            </a:r>
            <a:endParaRPr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18"/>
            </p:custDataLst>
          </p:nvPr>
        </p:nvSpPr>
        <p:spPr>
          <a:xfrm>
            <a:off x="657225" y="349504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19"/>
            </p:custDataLst>
          </p:nvPr>
        </p:nvSpPr>
        <p:spPr>
          <a:xfrm>
            <a:off x="790575" y="3774932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深刻领悟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两个确立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决定性意义、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增强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"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四个意识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"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、坚定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"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四个自信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"</a:t>
            </a: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42000"/>
              </a:lnSpc>
            </a:pP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0"/>
            </p:custDataLst>
          </p:nvPr>
        </p:nvSpPr>
        <p:spPr>
          <a:xfrm>
            <a:off x="657225" y="40220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790575" y="4423143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2"/>
            </p:custDataLst>
          </p:nvPr>
        </p:nvSpPr>
        <p:spPr>
          <a:xfrm>
            <a:off x="609600" y="536130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790575" y="5132959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守牢意识形态工作主阵地</a:t>
            </a:r>
            <a:endParaRPr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24"/>
            </p:custDataLst>
          </p:nvPr>
        </p:nvGrpSpPr>
        <p:grpSpPr>
          <a:xfrm>
            <a:off x="4406900" y="2515235"/>
            <a:ext cx="3543300" cy="3148330"/>
            <a:chOff x="6810" y="2951"/>
            <a:chExt cx="5580" cy="5040"/>
          </a:xfrm>
          <a:effectLst>
            <a:outerShdw blurRad="142875" dist="28575" dir="5399999" algn="ctr" rotWithShape="0">
              <a:srgbClr val="C41E3A">
                <a:alpha val="7843"/>
              </a:srgbClr>
            </a:outerShdw>
          </a:effectLst>
        </p:grpSpPr>
        <p:sp>
          <p:nvSpPr>
            <p:cNvPr id="28" name="任意多边形 27"/>
            <p:cNvSpPr/>
            <p:nvPr>
              <p:custDataLst>
                <p:tags r:id="rId25"/>
              </p:custDataLst>
            </p:nvPr>
          </p:nvSpPr>
          <p:spPr>
            <a:xfrm>
              <a:off x="6810" y="2951"/>
              <a:ext cx="5580" cy="5040"/>
            </a:xfrm>
            <a:custGeom>
              <a:avLst/>
              <a:gdLst>
                <a:gd name="sw" fmla="*/ 1 w 5580"/>
                <a:gd name="sh" fmla="*/ 1 h 5040"/>
                <a:gd name="mins" fmla="min sw sh"/>
                <a:gd name="dsw" fmla="+- 0 sw mins"/>
                <a:gd name="dsh" fmla="+- 0 sh mins"/>
                <a:gd name="p0x0" fmla="*/ 90 w 5580"/>
                <a:gd name="p0y0" fmla="*/ 0 h 5040"/>
                <a:gd name="p0x1" fmla="*/ 5490 w 5580"/>
                <a:gd name="p0y1" fmla="*/ 0 h 5040"/>
                <a:gd name="p0x2" fmla="*/ 5539 w 5580"/>
                <a:gd name="p0y2" fmla="*/ 0 h 5040"/>
                <a:gd name="p0x3" fmla="*/ 5580 w 5580"/>
                <a:gd name="p0y3" fmla="*/ 40 h 5040"/>
                <a:gd name="p0x4" fmla="*/ 5580 w 5580"/>
                <a:gd name="p0y4" fmla="*/ 90 h 5040"/>
                <a:gd name="p0x5" fmla="*/ 5580 w 5580"/>
                <a:gd name="p0y5" fmla="*/ 4950 h 5040"/>
                <a:gd name="p0x6" fmla="*/ 5580 w 5580"/>
                <a:gd name="p0y6" fmla="*/ 4999 h 5040"/>
                <a:gd name="p0x7" fmla="*/ 5539 w 5580"/>
                <a:gd name="p0y7" fmla="*/ 5040 h 5040"/>
                <a:gd name="p0x8" fmla="*/ 5490 w 5580"/>
                <a:gd name="p0y8" fmla="*/ 5040 h 5040"/>
                <a:gd name="p0x9" fmla="*/ 90 w 5580"/>
                <a:gd name="p0y9" fmla="*/ 5040 h 5040"/>
                <a:gd name="p0x10" fmla="*/ 40 w 5580"/>
                <a:gd name="p0y10" fmla="*/ 5040 h 5040"/>
                <a:gd name="p0x11" fmla="*/ 0 w 5580"/>
                <a:gd name="p0y11" fmla="*/ 4999 h 5040"/>
                <a:gd name="p0x12" fmla="*/ 0 w 5580"/>
                <a:gd name="p0y12" fmla="*/ 4950 h 5040"/>
                <a:gd name="p0x13" fmla="*/ 0 w 5580"/>
                <a:gd name="p0y13" fmla="*/ 90 h 5040"/>
                <a:gd name="p0x14" fmla="*/ 0 w 5580"/>
                <a:gd name="p0y14" fmla="*/ 40 h 5040"/>
                <a:gd name="p0x15" fmla="*/ 40 w 5580"/>
                <a:gd name="p0y15" fmla="*/ 0 h 5040"/>
                <a:gd name="p0x16" fmla="*/ 90 w 5580"/>
                <a:gd name="p0y16" fmla="*/ 0 h 50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>
              <p:custDataLst>
                <p:tags r:id="rId26"/>
              </p:custDataLst>
            </p:nvPr>
          </p:nvSpPr>
          <p:spPr>
            <a:xfrm>
              <a:off x="6816" y="2951"/>
              <a:ext cx="5567" cy="73"/>
            </a:xfrm>
            <a:custGeom>
              <a:avLst/>
              <a:gdLst>
                <a:gd name="sw" fmla="*/ 1 w 5566"/>
                <a:gd name="sh" fmla="*/ 1 h 72"/>
                <a:gd name="mins" fmla="min sw sh"/>
                <a:gd name="dsw" fmla="+- 0 sw mins"/>
                <a:gd name="dsh" fmla="+- 0 sh mins"/>
                <a:gd name="p0x0" fmla="*/ 83 w 5566"/>
                <a:gd name="p0y0" fmla="*/ 0 h 72"/>
                <a:gd name="p0x1" fmla="*/ 5483 w 5566"/>
                <a:gd name="p0y1" fmla="*/ 0 h 72"/>
                <a:gd name="p0x2" fmla="*/ 5520 w 5566"/>
                <a:gd name="p0y2" fmla="*/ 0 h 72"/>
                <a:gd name="p0x3" fmla="*/ 5552 w 5566"/>
                <a:gd name="p0y3" fmla="*/ 22 h 72"/>
                <a:gd name="p0x4" fmla="*/ 5566 w 5566"/>
                <a:gd name="p0y4" fmla="*/ 55 h 72"/>
                <a:gd name="p0x5" fmla="*/ 5552 w 5566"/>
                <a:gd name="p0y5" fmla="*/ 72 h 72"/>
                <a:gd name="p0x6" fmla="*/ 5552 w 5566"/>
                <a:gd name="p0y6" fmla="*/ 72 h 72"/>
                <a:gd name="p0x7" fmla="*/ 5541 w 5566"/>
                <a:gd name="p0y7" fmla="*/ 56 h 72"/>
                <a:gd name="p0x8" fmla="*/ 5514 w 5566"/>
                <a:gd name="p0y8" fmla="*/ 45 h 72"/>
                <a:gd name="p0x9" fmla="*/ 5483 w 5566"/>
                <a:gd name="p0y9" fmla="*/ 45 h 72"/>
                <a:gd name="p0x10" fmla="*/ 83 w 5566"/>
                <a:gd name="p0y10" fmla="*/ 45 h 72"/>
                <a:gd name="p0x11" fmla="*/ 51 w 5566"/>
                <a:gd name="p0y11" fmla="*/ 45 h 72"/>
                <a:gd name="p0x12" fmla="*/ 25 w 5566"/>
                <a:gd name="p0y12" fmla="*/ 56 h 72"/>
                <a:gd name="p0x13" fmla="*/ 13 w 5566"/>
                <a:gd name="p0y13" fmla="*/ 72 h 72"/>
                <a:gd name="p0x14" fmla="*/ 0 w 5566"/>
                <a:gd name="p0y14" fmla="*/ 55 h 72"/>
                <a:gd name="p0x15" fmla="*/ 0 w 5566"/>
                <a:gd name="p0y15" fmla="*/ 55 h 72"/>
                <a:gd name="p0x16" fmla="*/ 13 w 5566"/>
                <a:gd name="p0y16" fmla="*/ 22 h 72"/>
                <a:gd name="p0x17" fmla="*/ 45 w 5566"/>
                <a:gd name="p0y17" fmla="*/ 0 h 72"/>
                <a:gd name="p0x18" fmla="*/ 83 w 5566"/>
                <a:gd name="p0y18" fmla="*/ 0 h 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0" name="任意多边形 29"/>
            <p:cNvSpPr/>
            <p:nvPr>
              <p:custDataLst>
                <p:tags r:id="rId27"/>
              </p:custDataLst>
            </p:nvPr>
          </p:nvSpPr>
          <p:spPr>
            <a:xfrm>
              <a:off x="12353" y="3007"/>
              <a:ext cx="37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36 w 36"/>
                <a:gd name="p0y0" fmla="*/ 34 h 4958"/>
                <a:gd name="p0x1" fmla="*/ 36 w 36"/>
                <a:gd name="p0y1" fmla="*/ 4894 h 4958"/>
                <a:gd name="p0x2" fmla="*/ 36 w 36"/>
                <a:gd name="p0y2" fmla="*/ 4919 h 4958"/>
                <a:gd name="p0x3" fmla="*/ 26 w 36"/>
                <a:gd name="p0y3" fmla="*/ 4941 h 4958"/>
                <a:gd name="p0x4" fmla="*/ 10 w 36"/>
                <a:gd name="p0y4" fmla="*/ 4958 h 4958"/>
                <a:gd name="p0x5" fmla="*/ 0 w 36"/>
                <a:gd name="p0y5" fmla="*/ 4947 h 4958"/>
                <a:gd name="p0x6" fmla="*/ 13 w 36"/>
                <a:gd name="p0y6" fmla="*/ 4933 h 4958"/>
                <a:gd name="p0x7" fmla="*/ 21 w 36"/>
                <a:gd name="p0y7" fmla="*/ 4915 h 4958"/>
                <a:gd name="p0x8" fmla="*/ 21 w 36"/>
                <a:gd name="p0y8" fmla="*/ 4894 h 4958"/>
                <a:gd name="p0x9" fmla="*/ 21 w 36"/>
                <a:gd name="p0y9" fmla="*/ 34 h 4958"/>
                <a:gd name="p0x10" fmla="*/ 21 w 36"/>
                <a:gd name="p0y10" fmla="*/ 28 h 4958"/>
                <a:gd name="p0x11" fmla="*/ 19 w 36"/>
                <a:gd name="p0y11" fmla="*/ 22 h 4958"/>
                <a:gd name="p0x12" fmla="*/ 16 w 36"/>
                <a:gd name="p0y12" fmla="*/ 17 h 4958"/>
                <a:gd name="p0x13" fmla="*/ 30 w 36"/>
                <a:gd name="p0y13" fmla="*/ 0 h 4958"/>
                <a:gd name="p0x14" fmla="*/ 30 w 36"/>
                <a:gd name="p0y14" fmla="*/ 0 h 4958"/>
                <a:gd name="p0x15" fmla="*/ 34 w 36"/>
                <a:gd name="p0y15" fmla="*/ 10 h 4958"/>
                <a:gd name="p0x16" fmla="*/ 36 w 36"/>
                <a:gd name="p0y16" fmla="*/ 22 h 4958"/>
                <a:gd name="p0x17" fmla="*/ 36 w 36"/>
                <a:gd name="p0y17" fmla="*/ 3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1" name="任意多边形 30"/>
            <p:cNvSpPr/>
            <p:nvPr>
              <p:custDataLst>
                <p:tags r:id="rId28"/>
              </p:custDataLst>
            </p:nvPr>
          </p:nvSpPr>
          <p:spPr>
            <a:xfrm>
              <a:off x="6836" y="7954"/>
              <a:ext cx="5527" cy="37"/>
            </a:xfrm>
            <a:custGeom>
              <a:avLst/>
              <a:gdLst>
                <a:gd name="sw" fmla="*/ 1 w 5527"/>
                <a:gd name="sh" fmla="*/ 1 h 36"/>
                <a:gd name="mins" fmla="min sw sh"/>
                <a:gd name="dsw" fmla="+- 0 sw mins"/>
                <a:gd name="dsh" fmla="+- 0 sh mins"/>
                <a:gd name="p0x0" fmla="*/ 5463 w 5527"/>
                <a:gd name="p0y0" fmla="*/ 36 h 36"/>
                <a:gd name="p0x1" fmla="*/ 63 w 5527"/>
                <a:gd name="p0y1" fmla="*/ 36 h 36"/>
                <a:gd name="p0x2" fmla="*/ 38 w 5527"/>
                <a:gd name="p0y2" fmla="*/ 36 h 36"/>
                <a:gd name="p0x3" fmla="*/ 16 w 5527"/>
                <a:gd name="p0y3" fmla="*/ 26 h 36"/>
                <a:gd name="p0x4" fmla="*/ 0 w 5527"/>
                <a:gd name="p0y4" fmla="*/ 10 h 36"/>
                <a:gd name="p0x5" fmla="*/ 10 w 5527"/>
                <a:gd name="p0y5" fmla="*/ 0 h 36"/>
                <a:gd name="p0x6" fmla="*/ 24 w 5527"/>
                <a:gd name="p0y6" fmla="*/ 13 h 36"/>
                <a:gd name="p0x7" fmla="*/ 42 w 5527"/>
                <a:gd name="p0y7" fmla="*/ 21 h 36"/>
                <a:gd name="p0x8" fmla="*/ 63 w 5527"/>
                <a:gd name="p0y8" fmla="*/ 21 h 36"/>
                <a:gd name="p0x9" fmla="*/ 5463 w 5527"/>
                <a:gd name="p0y9" fmla="*/ 21 h 36"/>
                <a:gd name="p0x10" fmla="*/ 5484 w 5527"/>
                <a:gd name="p0y10" fmla="*/ 21 h 36"/>
                <a:gd name="p0x11" fmla="*/ 5503 w 5527"/>
                <a:gd name="p0y11" fmla="*/ 13 h 36"/>
                <a:gd name="p0x12" fmla="*/ 5516 w 5527"/>
                <a:gd name="p0y12" fmla="*/ 0 h 36"/>
                <a:gd name="p0x13" fmla="*/ 5527 w 5527"/>
                <a:gd name="p0y13" fmla="*/ 10 h 36"/>
                <a:gd name="p0x14" fmla="*/ 5510 w 5527"/>
                <a:gd name="p0y14" fmla="*/ 26 h 36"/>
                <a:gd name="p0x15" fmla="*/ 5488 w 5527"/>
                <a:gd name="p0y15" fmla="*/ 36 h 36"/>
                <a:gd name="p0x16" fmla="*/ 5463 w 5527"/>
                <a:gd name="p0y16" fmla="*/ 36 h 3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>
              <p:custDataLst>
                <p:tags r:id="rId29"/>
              </p:custDataLst>
            </p:nvPr>
          </p:nvSpPr>
          <p:spPr>
            <a:xfrm>
              <a:off x="6810" y="3007"/>
              <a:ext cx="36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0 w 36"/>
                <a:gd name="p0y0" fmla="*/ 4894 h 4958"/>
                <a:gd name="p0x1" fmla="*/ 0 w 36"/>
                <a:gd name="p0y1" fmla="*/ 34 h 4958"/>
                <a:gd name="p0x2" fmla="*/ 0 w 36"/>
                <a:gd name="p0y2" fmla="*/ 22 h 4958"/>
                <a:gd name="p0x3" fmla="*/ 2 w 36"/>
                <a:gd name="p0y3" fmla="*/ 10 h 4958"/>
                <a:gd name="p0x4" fmla="*/ 6 w 36"/>
                <a:gd name="p0y4" fmla="*/ 0 h 4958"/>
                <a:gd name="p0x5" fmla="*/ 20 w 36"/>
                <a:gd name="p0y5" fmla="*/ 17 h 4958"/>
                <a:gd name="p0x6" fmla="*/ 20 w 36"/>
                <a:gd name="p0y6" fmla="*/ 17 h 4958"/>
                <a:gd name="p0x7" fmla="*/ 17 w 36"/>
                <a:gd name="p0y7" fmla="*/ 22 h 4958"/>
                <a:gd name="p0x8" fmla="*/ 15 w 36"/>
                <a:gd name="p0y8" fmla="*/ 28 h 4958"/>
                <a:gd name="p0x9" fmla="*/ 15 w 36"/>
                <a:gd name="p0y9" fmla="*/ 34 h 4958"/>
                <a:gd name="p0x10" fmla="*/ 15 w 36"/>
                <a:gd name="p0y10" fmla="*/ 4894 h 4958"/>
                <a:gd name="p0x11" fmla="*/ 15 w 36"/>
                <a:gd name="p0y11" fmla="*/ 4915 h 4958"/>
                <a:gd name="p0x12" fmla="*/ 23 w 36"/>
                <a:gd name="p0y12" fmla="*/ 4933 h 4958"/>
                <a:gd name="p0x13" fmla="*/ 36 w 36"/>
                <a:gd name="p0y13" fmla="*/ 4947 h 4958"/>
                <a:gd name="p0x14" fmla="*/ 26 w 36"/>
                <a:gd name="p0y14" fmla="*/ 4958 h 4958"/>
                <a:gd name="p0x15" fmla="*/ 10 w 36"/>
                <a:gd name="p0y15" fmla="*/ 4941 h 4958"/>
                <a:gd name="p0x16" fmla="*/ 0 w 36"/>
                <a:gd name="p0y16" fmla="*/ 4919 h 4958"/>
                <a:gd name="p0x17" fmla="*/ 0 w 36"/>
                <a:gd name="p0y17" fmla="*/ 489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6" name="文本框 35"/>
          <p:cNvSpPr txBox="1"/>
          <p:nvPr>
            <p:custDataLst>
              <p:tags r:id="rId30"/>
            </p:custDataLst>
          </p:nvPr>
        </p:nvSpPr>
        <p:spPr>
          <a:xfrm>
            <a:off x="4572000" y="2557780"/>
            <a:ext cx="3348355" cy="2228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二是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把握政策导向，找准发展路径</a:t>
            </a:r>
            <a:endParaRPr sz="2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1"/>
            </p:custDataLst>
          </p:nvPr>
        </p:nvSpPr>
        <p:spPr>
          <a:xfrm>
            <a:off x="4581525" y="374967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32"/>
            </p:custDataLst>
          </p:nvPr>
        </p:nvSpPr>
        <p:spPr>
          <a:xfrm>
            <a:off x="4714875" y="3306416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主动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对接国家重大战略</a:t>
            </a: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、四川发展大局</a:t>
            </a:r>
            <a:endParaRPr 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3"/>
            </p:custDataLst>
          </p:nvPr>
        </p:nvSpPr>
        <p:spPr>
          <a:xfrm>
            <a:off x="4714875" y="5201142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紧扣</a:t>
            </a:r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产业“建圈强链”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</a:rPr>
              <a:t>需求</a:t>
            </a:r>
            <a:endParaRPr 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34"/>
            </p:custDataLst>
          </p:nvPr>
        </p:nvSpPr>
        <p:spPr>
          <a:xfrm>
            <a:off x="4581525" y="46139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42" name="文本框 41"/>
          <p:cNvSpPr txBox="1"/>
          <p:nvPr>
            <p:custDataLst>
              <p:tags r:id="rId35"/>
            </p:custDataLst>
          </p:nvPr>
        </p:nvSpPr>
        <p:spPr>
          <a:xfrm>
            <a:off x="4714875" y="4230103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把握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产教</a:t>
            </a:r>
            <a:r>
              <a:rPr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深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度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融合</a:t>
            </a: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数字化转型、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人工智能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教育</a:t>
            </a:r>
            <a:endParaRPr lang="zh-CN" altLang="en-US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2" name="组合 51"/>
          <p:cNvGrpSpPr/>
          <p:nvPr>
            <p:custDataLst>
              <p:tags r:id="rId36"/>
            </p:custDataLst>
          </p:nvPr>
        </p:nvGrpSpPr>
        <p:grpSpPr>
          <a:xfrm>
            <a:off x="8172450" y="2534285"/>
            <a:ext cx="3543300" cy="3200400"/>
            <a:chOff x="12870" y="2951"/>
            <a:chExt cx="5580" cy="5040"/>
          </a:xfrm>
          <a:effectLst>
            <a:outerShdw blurRad="142875" dist="28575" dir="5399999" algn="ctr" rotWithShape="0">
              <a:srgbClr val="C41E3A">
                <a:alpha val="7843"/>
              </a:srgbClr>
            </a:outerShdw>
          </a:effectLst>
        </p:grpSpPr>
        <p:sp>
          <p:nvSpPr>
            <p:cNvPr id="47" name="任意多边形 46"/>
            <p:cNvSpPr/>
            <p:nvPr>
              <p:custDataLst>
                <p:tags r:id="rId37"/>
              </p:custDataLst>
            </p:nvPr>
          </p:nvSpPr>
          <p:spPr>
            <a:xfrm>
              <a:off x="12870" y="2951"/>
              <a:ext cx="5580" cy="5040"/>
            </a:xfrm>
            <a:custGeom>
              <a:avLst/>
              <a:gdLst>
                <a:gd name="sw" fmla="*/ 1 w 5580"/>
                <a:gd name="sh" fmla="*/ 1 h 5040"/>
                <a:gd name="mins" fmla="min sw sh"/>
                <a:gd name="dsw" fmla="+- 0 sw mins"/>
                <a:gd name="dsh" fmla="+- 0 sh mins"/>
                <a:gd name="p0x0" fmla="*/ 90 w 5580"/>
                <a:gd name="p0y0" fmla="*/ 0 h 5040"/>
                <a:gd name="p0x1" fmla="*/ 5490 w 5580"/>
                <a:gd name="p0y1" fmla="*/ 0 h 5040"/>
                <a:gd name="p0x2" fmla="*/ 5539 w 5580"/>
                <a:gd name="p0y2" fmla="*/ 0 h 5040"/>
                <a:gd name="p0x3" fmla="*/ 5580 w 5580"/>
                <a:gd name="p0y3" fmla="*/ 40 h 5040"/>
                <a:gd name="p0x4" fmla="*/ 5580 w 5580"/>
                <a:gd name="p0y4" fmla="*/ 90 h 5040"/>
                <a:gd name="p0x5" fmla="*/ 5580 w 5580"/>
                <a:gd name="p0y5" fmla="*/ 4950 h 5040"/>
                <a:gd name="p0x6" fmla="*/ 5580 w 5580"/>
                <a:gd name="p0y6" fmla="*/ 4999 h 5040"/>
                <a:gd name="p0x7" fmla="*/ 5539 w 5580"/>
                <a:gd name="p0y7" fmla="*/ 5040 h 5040"/>
                <a:gd name="p0x8" fmla="*/ 5490 w 5580"/>
                <a:gd name="p0y8" fmla="*/ 5040 h 5040"/>
                <a:gd name="p0x9" fmla="*/ 90 w 5580"/>
                <a:gd name="p0y9" fmla="*/ 5040 h 5040"/>
                <a:gd name="p0x10" fmla="*/ 40 w 5580"/>
                <a:gd name="p0y10" fmla="*/ 5040 h 5040"/>
                <a:gd name="p0x11" fmla="*/ 0 w 5580"/>
                <a:gd name="p0y11" fmla="*/ 4999 h 5040"/>
                <a:gd name="p0x12" fmla="*/ 0 w 5580"/>
                <a:gd name="p0y12" fmla="*/ 4950 h 5040"/>
                <a:gd name="p0x13" fmla="*/ 0 w 5580"/>
                <a:gd name="p0y13" fmla="*/ 90 h 5040"/>
                <a:gd name="p0x14" fmla="*/ 0 w 5580"/>
                <a:gd name="p0y14" fmla="*/ 40 h 5040"/>
                <a:gd name="p0x15" fmla="*/ 40 w 5580"/>
                <a:gd name="p0y15" fmla="*/ 0 h 5040"/>
                <a:gd name="p0x16" fmla="*/ 90 w 5580"/>
                <a:gd name="p0y16" fmla="*/ 0 h 50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48" name="任意多边形 47"/>
            <p:cNvSpPr/>
            <p:nvPr>
              <p:custDataLst>
                <p:tags r:id="rId38"/>
              </p:custDataLst>
            </p:nvPr>
          </p:nvSpPr>
          <p:spPr>
            <a:xfrm>
              <a:off x="12876" y="2951"/>
              <a:ext cx="5567" cy="73"/>
            </a:xfrm>
            <a:custGeom>
              <a:avLst/>
              <a:gdLst>
                <a:gd name="sw" fmla="*/ 1 w 5566"/>
                <a:gd name="sh" fmla="*/ 1 h 72"/>
                <a:gd name="mins" fmla="min sw sh"/>
                <a:gd name="dsw" fmla="+- 0 sw mins"/>
                <a:gd name="dsh" fmla="+- 0 sh mins"/>
                <a:gd name="p0x0" fmla="*/ 83 w 5566"/>
                <a:gd name="p0y0" fmla="*/ 0 h 72"/>
                <a:gd name="p0x1" fmla="*/ 5483 w 5566"/>
                <a:gd name="p0y1" fmla="*/ 0 h 72"/>
                <a:gd name="p0x2" fmla="*/ 5520 w 5566"/>
                <a:gd name="p0y2" fmla="*/ 0 h 72"/>
                <a:gd name="p0x3" fmla="*/ 5552 w 5566"/>
                <a:gd name="p0y3" fmla="*/ 22 h 72"/>
                <a:gd name="p0x4" fmla="*/ 5566 w 5566"/>
                <a:gd name="p0y4" fmla="*/ 55 h 72"/>
                <a:gd name="p0x5" fmla="*/ 5552 w 5566"/>
                <a:gd name="p0y5" fmla="*/ 72 h 72"/>
                <a:gd name="p0x6" fmla="*/ 5552 w 5566"/>
                <a:gd name="p0y6" fmla="*/ 72 h 72"/>
                <a:gd name="p0x7" fmla="*/ 5541 w 5566"/>
                <a:gd name="p0y7" fmla="*/ 56 h 72"/>
                <a:gd name="p0x8" fmla="*/ 5514 w 5566"/>
                <a:gd name="p0y8" fmla="*/ 45 h 72"/>
                <a:gd name="p0x9" fmla="*/ 5483 w 5566"/>
                <a:gd name="p0y9" fmla="*/ 45 h 72"/>
                <a:gd name="p0x10" fmla="*/ 83 w 5566"/>
                <a:gd name="p0y10" fmla="*/ 45 h 72"/>
                <a:gd name="p0x11" fmla="*/ 51 w 5566"/>
                <a:gd name="p0y11" fmla="*/ 45 h 72"/>
                <a:gd name="p0x12" fmla="*/ 25 w 5566"/>
                <a:gd name="p0y12" fmla="*/ 56 h 72"/>
                <a:gd name="p0x13" fmla="*/ 13 w 5566"/>
                <a:gd name="p0y13" fmla="*/ 72 h 72"/>
                <a:gd name="p0x14" fmla="*/ 0 w 5566"/>
                <a:gd name="p0y14" fmla="*/ 55 h 72"/>
                <a:gd name="p0x15" fmla="*/ 0 w 5566"/>
                <a:gd name="p0y15" fmla="*/ 55 h 72"/>
                <a:gd name="p0x16" fmla="*/ 13 w 5566"/>
                <a:gd name="p0y16" fmla="*/ 22 h 72"/>
                <a:gd name="p0x17" fmla="*/ 45 w 5566"/>
                <a:gd name="p0y17" fmla="*/ 0 h 72"/>
                <a:gd name="p0x18" fmla="*/ 83 w 5566"/>
                <a:gd name="p0y18" fmla="*/ 0 h 7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lnTo>
                    <a:pt x="p0x15" y="p0y15"/>
                  </a:lnTo>
                  <a:cubicBezTo>
                    <a:pt x="p0x16" y="p0y16"/>
                    <a:pt x="p0x17" y="p0y17"/>
                    <a:pt x="p0x18" y="p0y18"/>
                  </a:cubicBez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49" name="任意多边形 48"/>
            <p:cNvSpPr/>
            <p:nvPr>
              <p:custDataLst>
                <p:tags r:id="rId39"/>
              </p:custDataLst>
            </p:nvPr>
          </p:nvSpPr>
          <p:spPr>
            <a:xfrm>
              <a:off x="18413" y="3007"/>
              <a:ext cx="37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36 w 36"/>
                <a:gd name="p0y0" fmla="*/ 34 h 4958"/>
                <a:gd name="p0x1" fmla="*/ 36 w 36"/>
                <a:gd name="p0y1" fmla="*/ 4894 h 4958"/>
                <a:gd name="p0x2" fmla="*/ 36 w 36"/>
                <a:gd name="p0y2" fmla="*/ 4919 h 4958"/>
                <a:gd name="p0x3" fmla="*/ 26 w 36"/>
                <a:gd name="p0y3" fmla="*/ 4941 h 4958"/>
                <a:gd name="p0x4" fmla="*/ 10 w 36"/>
                <a:gd name="p0y4" fmla="*/ 4958 h 4958"/>
                <a:gd name="p0x5" fmla="*/ 0 w 36"/>
                <a:gd name="p0y5" fmla="*/ 4947 h 4958"/>
                <a:gd name="p0x6" fmla="*/ 13 w 36"/>
                <a:gd name="p0y6" fmla="*/ 4933 h 4958"/>
                <a:gd name="p0x7" fmla="*/ 21 w 36"/>
                <a:gd name="p0y7" fmla="*/ 4915 h 4958"/>
                <a:gd name="p0x8" fmla="*/ 21 w 36"/>
                <a:gd name="p0y8" fmla="*/ 4894 h 4958"/>
                <a:gd name="p0x9" fmla="*/ 21 w 36"/>
                <a:gd name="p0y9" fmla="*/ 34 h 4958"/>
                <a:gd name="p0x10" fmla="*/ 21 w 36"/>
                <a:gd name="p0y10" fmla="*/ 28 h 4958"/>
                <a:gd name="p0x11" fmla="*/ 19 w 36"/>
                <a:gd name="p0y11" fmla="*/ 22 h 4958"/>
                <a:gd name="p0x12" fmla="*/ 16 w 36"/>
                <a:gd name="p0y12" fmla="*/ 17 h 4958"/>
                <a:gd name="p0x13" fmla="*/ 30 w 36"/>
                <a:gd name="p0y13" fmla="*/ 0 h 4958"/>
                <a:gd name="p0x14" fmla="*/ 30 w 36"/>
                <a:gd name="p0y14" fmla="*/ 0 h 4958"/>
                <a:gd name="p0x15" fmla="*/ 34 w 36"/>
                <a:gd name="p0y15" fmla="*/ 10 h 4958"/>
                <a:gd name="p0x16" fmla="*/ 36 w 36"/>
                <a:gd name="p0y16" fmla="*/ 22 h 4958"/>
                <a:gd name="p0x17" fmla="*/ 36 w 36"/>
                <a:gd name="p0y17" fmla="*/ 3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50" name="任意多边形 49"/>
            <p:cNvSpPr/>
            <p:nvPr>
              <p:custDataLst>
                <p:tags r:id="rId40"/>
              </p:custDataLst>
            </p:nvPr>
          </p:nvSpPr>
          <p:spPr>
            <a:xfrm>
              <a:off x="12896" y="7954"/>
              <a:ext cx="5527" cy="37"/>
            </a:xfrm>
            <a:custGeom>
              <a:avLst/>
              <a:gdLst>
                <a:gd name="sw" fmla="*/ 1 w 5527"/>
                <a:gd name="sh" fmla="*/ 1 h 36"/>
                <a:gd name="mins" fmla="min sw sh"/>
                <a:gd name="dsw" fmla="+- 0 sw mins"/>
                <a:gd name="dsh" fmla="+- 0 sh mins"/>
                <a:gd name="p0x0" fmla="*/ 5463 w 5527"/>
                <a:gd name="p0y0" fmla="*/ 36 h 36"/>
                <a:gd name="p0x1" fmla="*/ 63 w 5527"/>
                <a:gd name="p0y1" fmla="*/ 36 h 36"/>
                <a:gd name="p0x2" fmla="*/ 38 w 5527"/>
                <a:gd name="p0y2" fmla="*/ 36 h 36"/>
                <a:gd name="p0x3" fmla="*/ 16 w 5527"/>
                <a:gd name="p0y3" fmla="*/ 26 h 36"/>
                <a:gd name="p0x4" fmla="*/ 0 w 5527"/>
                <a:gd name="p0y4" fmla="*/ 10 h 36"/>
                <a:gd name="p0x5" fmla="*/ 10 w 5527"/>
                <a:gd name="p0y5" fmla="*/ 0 h 36"/>
                <a:gd name="p0x6" fmla="*/ 24 w 5527"/>
                <a:gd name="p0y6" fmla="*/ 13 h 36"/>
                <a:gd name="p0x7" fmla="*/ 42 w 5527"/>
                <a:gd name="p0y7" fmla="*/ 21 h 36"/>
                <a:gd name="p0x8" fmla="*/ 63 w 5527"/>
                <a:gd name="p0y8" fmla="*/ 21 h 36"/>
                <a:gd name="p0x9" fmla="*/ 5463 w 5527"/>
                <a:gd name="p0y9" fmla="*/ 21 h 36"/>
                <a:gd name="p0x10" fmla="*/ 5484 w 5527"/>
                <a:gd name="p0y10" fmla="*/ 21 h 36"/>
                <a:gd name="p0x11" fmla="*/ 5503 w 5527"/>
                <a:gd name="p0y11" fmla="*/ 13 h 36"/>
                <a:gd name="p0x12" fmla="*/ 5516 w 5527"/>
                <a:gd name="p0y12" fmla="*/ 0 h 36"/>
                <a:gd name="p0x13" fmla="*/ 5527 w 5527"/>
                <a:gd name="p0y13" fmla="*/ 10 h 36"/>
                <a:gd name="p0x14" fmla="*/ 5510 w 5527"/>
                <a:gd name="p0y14" fmla="*/ 26 h 36"/>
                <a:gd name="p0x15" fmla="*/ 5488 w 5527"/>
                <a:gd name="p0y15" fmla="*/ 36 h 36"/>
                <a:gd name="p0x16" fmla="*/ 5463 w 5527"/>
                <a:gd name="p0y16" fmla="*/ 36 h 3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51" name="任意多边形 50"/>
            <p:cNvSpPr/>
            <p:nvPr>
              <p:custDataLst>
                <p:tags r:id="rId41"/>
              </p:custDataLst>
            </p:nvPr>
          </p:nvSpPr>
          <p:spPr>
            <a:xfrm>
              <a:off x="12870" y="3007"/>
              <a:ext cx="36" cy="4958"/>
            </a:xfrm>
            <a:custGeom>
              <a:avLst/>
              <a:gdLst>
                <a:gd name="sw" fmla="*/ 1 w 36"/>
                <a:gd name="sh" fmla="*/ 1 h 4958"/>
                <a:gd name="mins" fmla="min sw sh"/>
                <a:gd name="dsw" fmla="+- 0 sw mins"/>
                <a:gd name="dsh" fmla="+- 0 sh mins"/>
                <a:gd name="p0x0" fmla="*/ 0 w 36"/>
                <a:gd name="p0y0" fmla="*/ 4894 h 4958"/>
                <a:gd name="p0x1" fmla="*/ 0 w 36"/>
                <a:gd name="p0y1" fmla="*/ 34 h 4958"/>
                <a:gd name="p0x2" fmla="*/ 0 w 36"/>
                <a:gd name="p0y2" fmla="*/ 22 h 4958"/>
                <a:gd name="p0x3" fmla="*/ 2 w 36"/>
                <a:gd name="p0y3" fmla="*/ 10 h 4958"/>
                <a:gd name="p0x4" fmla="*/ 6 w 36"/>
                <a:gd name="p0y4" fmla="*/ 0 h 4958"/>
                <a:gd name="p0x5" fmla="*/ 20 w 36"/>
                <a:gd name="p0y5" fmla="*/ 17 h 4958"/>
                <a:gd name="p0x6" fmla="*/ 20 w 36"/>
                <a:gd name="p0y6" fmla="*/ 17 h 4958"/>
                <a:gd name="p0x7" fmla="*/ 17 w 36"/>
                <a:gd name="p0y7" fmla="*/ 22 h 4958"/>
                <a:gd name="p0x8" fmla="*/ 15 w 36"/>
                <a:gd name="p0y8" fmla="*/ 28 h 4958"/>
                <a:gd name="p0x9" fmla="*/ 15 w 36"/>
                <a:gd name="p0y9" fmla="*/ 34 h 4958"/>
                <a:gd name="p0x10" fmla="*/ 15 w 36"/>
                <a:gd name="p0y10" fmla="*/ 4894 h 4958"/>
                <a:gd name="p0x11" fmla="*/ 15 w 36"/>
                <a:gd name="p0y11" fmla="*/ 4915 h 4958"/>
                <a:gd name="p0x12" fmla="*/ 23 w 36"/>
                <a:gd name="p0y12" fmla="*/ 4933 h 4958"/>
                <a:gd name="p0x13" fmla="*/ 36 w 36"/>
                <a:gd name="p0y13" fmla="*/ 4947 h 4958"/>
                <a:gd name="p0x14" fmla="*/ 26 w 36"/>
                <a:gd name="p0y14" fmla="*/ 4958 h 4958"/>
                <a:gd name="p0x15" fmla="*/ 10 w 36"/>
                <a:gd name="p0y15" fmla="*/ 4941 h 4958"/>
                <a:gd name="p0x16" fmla="*/ 0 w 36"/>
                <a:gd name="p0y16" fmla="*/ 4919 h 4958"/>
                <a:gd name="p0x17" fmla="*/ 0 w 36"/>
                <a:gd name="p0y17" fmla="*/ 4894 h 4958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lnTo>
                    <a:pt x="p0x6" y="p0y6"/>
                  </a:lnTo>
                  <a:cubicBezTo>
                    <a:pt x="p0x7" y="p0y7"/>
                    <a:pt x="p0x8" y="p0y8"/>
                    <a:pt x="p0x9" y="p0y9"/>
                  </a:cubicBezTo>
                  <a:lnTo>
                    <a:pt x="p0x10" y="p0y10"/>
                  </a:lnTo>
                  <a:cubicBezTo>
                    <a:pt x="p0x11" y="p0y11"/>
                    <a:pt x="p0x12" y="p0y12"/>
                    <a:pt x="p0x13" y="p0y13"/>
                  </a:cubicBezTo>
                  <a:lnTo>
                    <a:pt x="p0x14" y="p0y14"/>
                  </a:lnTo>
                  <a:cubicBezTo>
                    <a:pt x="p0x15" y="p0y15"/>
                    <a:pt x="p0x16" y="p0y16"/>
                    <a:pt x="p0x17" y="p0y17"/>
                  </a:cubicBez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</p:grpSp>
      <p:sp>
        <p:nvSpPr>
          <p:cNvPr id="55" name="文本框 54"/>
          <p:cNvSpPr txBox="1"/>
          <p:nvPr>
            <p:custDataLst>
              <p:tags r:id="rId42"/>
            </p:custDataLst>
          </p:nvPr>
        </p:nvSpPr>
        <p:spPr>
          <a:xfrm>
            <a:off x="8343900" y="2594610"/>
            <a:ext cx="3368040" cy="2228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三是</a:t>
            </a:r>
            <a:r>
              <a:rPr sz="2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统一思想行动，形成奋进合力</a:t>
            </a:r>
            <a:endParaRPr sz="20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43"/>
            </p:custDataLst>
          </p:nvPr>
        </p:nvSpPr>
        <p:spPr>
          <a:xfrm>
            <a:off x="8361680" y="379095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7" name="文本框 56"/>
          <p:cNvSpPr txBox="1"/>
          <p:nvPr>
            <p:custDataLst>
              <p:tags r:id="rId44"/>
            </p:custDataLst>
          </p:nvPr>
        </p:nvSpPr>
        <p:spPr>
          <a:xfrm>
            <a:off x="8617585" y="3474720"/>
            <a:ext cx="32385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践行正确政绩观，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树立大局意识、协作意识，同</a:t>
            </a: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向发力</a:t>
            </a:r>
            <a:endParaRPr 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45"/>
            </p:custDataLst>
          </p:nvPr>
        </p:nvSpPr>
        <p:spPr>
          <a:xfrm>
            <a:off x="8429625" y="483108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61" name="文本框 60"/>
          <p:cNvSpPr txBox="1"/>
          <p:nvPr>
            <p:custDataLst>
              <p:tags r:id="rId46"/>
            </p:custDataLst>
          </p:nvPr>
        </p:nvSpPr>
        <p:spPr>
          <a:xfrm>
            <a:off x="8528050" y="4503153"/>
            <a:ext cx="30480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构建上下</a:t>
            </a: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一条心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干事一股劲</a:t>
            </a:r>
            <a:r>
              <a: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的生动局面</a:t>
            </a:r>
            <a:endParaRPr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47"/>
            </p:custDataLst>
          </p:nvPr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>
            <p:custDataLst>
              <p:tags r:id="rId48"/>
            </p:custDataLst>
          </p:nvPr>
        </p:nvSpPr>
        <p:spPr>
          <a:xfrm>
            <a:off x="4533900" y="542988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39 w 75"/>
              <a:gd name="p0y1" fmla="*/ 0 h 75"/>
              <a:gd name="p0x2" fmla="*/ 40 w 75"/>
              <a:gd name="p0y2" fmla="*/ 0 h 75"/>
              <a:gd name="p0x3" fmla="*/ 42 w 75"/>
              <a:gd name="p0y3" fmla="*/ 0 h 75"/>
              <a:gd name="p0x4" fmla="*/ 43 w 75"/>
              <a:gd name="p0y4" fmla="*/ 0 h 75"/>
              <a:gd name="p0x5" fmla="*/ 45 w 75"/>
              <a:gd name="p0y5" fmla="*/ 0 h 75"/>
              <a:gd name="p0x6" fmla="*/ 46 w 75"/>
              <a:gd name="p0y6" fmla="*/ 1 h 75"/>
              <a:gd name="p0x7" fmla="*/ 48 w 75"/>
              <a:gd name="p0y7" fmla="*/ 1 h 75"/>
              <a:gd name="p0x8" fmla="*/ 49 w 75"/>
              <a:gd name="p0y8" fmla="*/ 2 h 75"/>
              <a:gd name="p0x9" fmla="*/ 51 w 75"/>
              <a:gd name="p0y9" fmla="*/ 2 h 75"/>
              <a:gd name="p0x10" fmla="*/ 52 w 75"/>
              <a:gd name="p0y10" fmla="*/ 3 h 75"/>
              <a:gd name="p0x11" fmla="*/ 54 w 75"/>
              <a:gd name="p0y11" fmla="*/ 3 h 75"/>
              <a:gd name="p0x12" fmla="*/ 55 w 75"/>
              <a:gd name="p0y12" fmla="*/ 4 h 75"/>
              <a:gd name="p0x13" fmla="*/ 56 w 75"/>
              <a:gd name="p0y13" fmla="*/ 5 h 75"/>
              <a:gd name="p0x14" fmla="*/ 58 w 75"/>
              <a:gd name="p0y14" fmla="*/ 6 h 75"/>
              <a:gd name="p0x15" fmla="*/ 59 w 75"/>
              <a:gd name="p0y15" fmla="*/ 7 h 75"/>
              <a:gd name="p0x16" fmla="*/ 60 w 75"/>
              <a:gd name="p0y16" fmla="*/ 7 h 75"/>
              <a:gd name="p0x17" fmla="*/ 61 w 75"/>
              <a:gd name="p0y17" fmla="*/ 8 h 75"/>
              <a:gd name="p0x18" fmla="*/ 62 w 75"/>
              <a:gd name="p0y18" fmla="*/ 9 h 75"/>
              <a:gd name="p0x19" fmla="*/ 64 w 75"/>
              <a:gd name="p0y19" fmla="*/ 10 h 75"/>
              <a:gd name="p0x20" fmla="*/ 65 w 75"/>
              <a:gd name="p0y20" fmla="*/ 12 h 75"/>
              <a:gd name="p0x21" fmla="*/ 66 w 75"/>
              <a:gd name="p0y21" fmla="*/ 13 h 75"/>
              <a:gd name="p0x22" fmla="*/ 67 w 75"/>
              <a:gd name="p0y22" fmla="*/ 14 h 75"/>
              <a:gd name="p0x23" fmla="*/ 67 w 75"/>
              <a:gd name="p0y23" fmla="*/ 15 h 75"/>
              <a:gd name="p0x24" fmla="*/ 68 w 75"/>
              <a:gd name="p0y24" fmla="*/ 16 h 75"/>
              <a:gd name="p0x25" fmla="*/ 69 w 75"/>
              <a:gd name="p0y25" fmla="*/ 18 h 75"/>
              <a:gd name="p0x26" fmla="*/ 70 w 75"/>
              <a:gd name="p0y26" fmla="*/ 19 h 75"/>
              <a:gd name="p0x27" fmla="*/ 71 w 75"/>
              <a:gd name="p0y27" fmla="*/ 20 h 75"/>
              <a:gd name="p0x28" fmla="*/ 71 w 75"/>
              <a:gd name="p0y28" fmla="*/ 22 h 75"/>
              <a:gd name="p0x29" fmla="*/ 72 w 75"/>
              <a:gd name="p0y29" fmla="*/ 23 h 75"/>
              <a:gd name="p0x30" fmla="*/ 72 w 75"/>
              <a:gd name="p0y30" fmla="*/ 25 h 75"/>
              <a:gd name="p0x31" fmla="*/ 73 w 75"/>
              <a:gd name="p0y31" fmla="*/ 26 h 75"/>
              <a:gd name="p0x32" fmla="*/ 73 w 75"/>
              <a:gd name="p0y32" fmla="*/ 28 h 75"/>
              <a:gd name="p0x33" fmla="*/ 74 w 75"/>
              <a:gd name="p0y33" fmla="*/ 29 h 75"/>
              <a:gd name="p0x34" fmla="*/ 74 w 75"/>
              <a:gd name="p0y34" fmla="*/ 31 h 75"/>
              <a:gd name="p0x35" fmla="*/ 74 w 75"/>
              <a:gd name="p0y35" fmla="*/ 32 h 75"/>
              <a:gd name="p0x36" fmla="*/ 74 w 75"/>
              <a:gd name="p0y36" fmla="*/ 34 h 75"/>
              <a:gd name="p0x37" fmla="*/ 74 w 75"/>
              <a:gd name="p0y37" fmla="*/ 35 h 75"/>
              <a:gd name="p0x38" fmla="*/ 75 w 75"/>
              <a:gd name="p0y38" fmla="*/ 37 h 75"/>
              <a:gd name="p0x39" fmla="*/ 74 w 75"/>
              <a:gd name="p0y39" fmla="*/ 39 h 75"/>
              <a:gd name="p0x40" fmla="*/ 74 w 75"/>
              <a:gd name="p0y40" fmla="*/ 40 h 75"/>
              <a:gd name="p0x41" fmla="*/ 74 w 75"/>
              <a:gd name="p0y41" fmla="*/ 42 h 75"/>
              <a:gd name="p0x42" fmla="*/ 74 w 75"/>
              <a:gd name="p0y42" fmla="*/ 43 h 75"/>
              <a:gd name="p0x43" fmla="*/ 74 w 75"/>
              <a:gd name="p0y43" fmla="*/ 45 h 75"/>
              <a:gd name="p0x44" fmla="*/ 73 w 75"/>
              <a:gd name="p0y44" fmla="*/ 46 h 75"/>
              <a:gd name="p0x45" fmla="*/ 73 w 75"/>
              <a:gd name="p0y45" fmla="*/ 48 h 75"/>
              <a:gd name="p0x46" fmla="*/ 72 w 75"/>
              <a:gd name="p0y46" fmla="*/ 49 h 75"/>
              <a:gd name="p0x47" fmla="*/ 72 w 75"/>
              <a:gd name="p0y47" fmla="*/ 51 h 75"/>
              <a:gd name="p0x48" fmla="*/ 71 w 75"/>
              <a:gd name="p0y48" fmla="*/ 52 h 75"/>
              <a:gd name="p0x49" fmla="*/ 71 w 75"/>
              <a:gd name="p0y49" fmla="*/ 54 h 75"/>
              <a:gd name="p0x50" fmla="*/ 70 w 75"/>
              <a:gd name="p0y50" fmla="*/ 55 h 75"/>
              <a:gd name="p0x51" fmla="*/ 69 w 75"/>
              <a:gd name="p0y51" fmla="*/ 56 h 75"/>
              <a:gd name="p0x52" fmla="*/ 68 w 75"/>
              <a:gd name="p0y52" fmla="*/ 58 h 75"/>
              <a:gd name="p0x53" fmla="*/ 67 w 75"/>
              <a:gd name="p0y53" fmla="*/ 59 h 75"/>
              <a:gd name="p0x54" fmla="*/ 67 w 75"/>
              <a:gd name="p0y54" fmla="*/ 60 h 75"/>
              <a:gd name="p0x55" fmla="*/ 66 w 75"/>
              <a:gd name="p0y55" fmla="*/ 61 h 75"/>
              <a:gd name="p0x56" fmla="*/ 65 w 75"/>
              <a:gd name="p0y56" fmla="*/ 62 h 75"/>
              <a:gd name="p0x57" fmla="*/ 64 w 75"/>
              <a:gd name="p0y57" fmla="*/ 64 h 75"/>
              <a:gd name="p0x58" fmla="*/ 62 w 75"/>
              <a:gd name="p0y58" fmla="*/ 65 h 75"/>
              <a:gd name="p0x59" fmla="*/ 61 w 75"/>
              <a:gd name="p0y59" fmla="*/ 66 h 75"/>
              <a:gd name="p0x60" fmla="*/ 60 w 75"/>
              <a:gd name="p0y60" fmla="*/ 67 h 75"/>
              <a:gd name="p0x61" fmla="*/ 59 w 75"/>
              <a:gd name="p0y61" fmla="*/ 67 h 75"/>
              <a:gd name="p0x62" fmla="*/ 58 w 75"/>
              <a:gd name="p0y62" fmla="*/ 68 h 75"/>
              <a:gd name="p0x63" fmla="*/ 56 w 75"/>
              <a:gd name="p0y63" fmla="*/ 69 h 75"/>
              <a:gd name="p0x64" fmla="*/ 55 w 75"/>
              <a:gd name="p0y64" fmla="*/ 70 h 75"/>
              <a:gd name="p0x65" fmla="*/ 54 w 75"/>
              <a:gd name="p0y65" fmla="*/ 71 h 75"/>
              <a:gd name="p0x66" fmla="*/ 52 w 75"/>
              <a:gd name="p0y66" fmla="*/ 71 h 75"/>
              <a:gd name="p0x67" fmla="*/ 51 w 75"/>
              <a:gd name="p0y67" fmla="*/ 72 h 75"/>
              <a:gd name="p0x68" fmla="*/ 49 w 75"/>
              <a:gd name="p0y68" fmla="*/ 72 h 75"/>
              <a:gd name="p0x69" fmla="*/ 48 w 75"/>
              <a:gd name="p0y69" fmla="*/ 73 h 75"/>
              <a:gd name="p0x70" fmla="*/ 46 w 75"/>
              <a:gd name="p0y70" fmla="*/ 73 h 75"/>
              <a:gd name="p0x71" fmla="*/ 45 w 75"/>
              <a:gd name="p0y71" fmla="*/ 74 h 75"/>
              <a:gd name="p0x72" fmla="*/ 43 w 75"/>
              <a:gd name="p0y72" fmla="*/ 74 h 75"/>
              <a:gd name="p0x73" fmla="*/ 42 w 75"/>
              <a:gd name="p0y73" fmla="*/ 74 h 75"/>
              <a:gd name="p0x74" fmla="*/ 40 w 75"/>
              <a:gd name="p0y74" fmla="*/ 74 h 75"/>
              <a:gd name="p0x75" fmla="*/ 39 w 75"/>
              <a:gd name="p0y75" fmla="*/ 74 h 75"/>
              <a:gd name="p0x76" fmla="*/ 37 w 75"/>
              <a:gd name="p0y76" fmla="*/ 75 h 75"/>
              <a:gd name="p0x77" fmla="*/ 35 w 75"/>
              <a:gd name="p0y77" fmla="*/ 74 h 75"/>
              <a:gd name="p0x78" fmla="*/ 34 w 75"/>
              <a:gd name="p0y78" fmla="*/ 74 h 75"/>
              <a:gd name="p0x79" fmla="*/ 32 w 75"/>
              <a:gd name="p0y79" fmla="*/ 74 h 75"/>
              <a:gd name="p0x80" fmla="*/ 31 w 75"/>
              <a:gd name="p0y80" fmla="*/ 74 h 75"/>
              <a:gd name="p0x81" fmla="*/ 29 w 75"/>
              <a:gd name="p0y81" fmla="*/ 74 h 75"/>
              <a:gd name="p0x82" fmla="*/ 28 w 75"/>
              <a:gd name="p0y82" fmla="*/ 73 h 75"/>
              <a:gd name="p0x83" fmla="*/ 26 w 75"/>
              <a:gd name="p0y83" fmla="*/ 73 h 75"/>
              <a:gd name="p0x84" fmla="*/ 25 w 75"/>
              <a:gd name="p0y84" fmla="*/ 72 h 75"/>
              <a:gd name="p0x85" fmla="*/ 23 w 75"/>
              <a:gd name="p0y85" fmla="*/ 72 h 75"/>
              <a:gd name="p0x86" fmla="*/ 22 w 75"/>
              <a:gd name="p0y86" fmla="*/ 71 h 75"/>
              <a:gd name="p0x87" fmla="*/ 20 w 75"/>
              <a:gd name="p0y87" fmla="*/ 71 h 75"/>
              <a:gd name="p0x88" fmla="*/ 19 w 75"/>
              <a:gd name="p0y88" fmla="*/ 70 h 75"/>
              <a:gd name="p0x89" fmla="*/ 18 w 75"/>
              <a:gd name="p0y89" fmla="*/ 69 h 75"/>
              <a:gd name="p0x90" fmla="*/ 16 w 75"/>
              <a:gd name="p0y90" fmla="*/ 68 h 75"/>
              <a:gd name="p0x91" fmla="*/ 15 w 75"/>
              <a:gd name="p0y91" fmla="*/ 67 h 75"/>
              <a:gd name="p0x92" fmla="*/ 14 w 75"/>
              <a:gd name="p0y92" fmla="*/ 67 h 75"/>
              <a:gd name="p0x93" fmla="*/ 13 w 75"/>
              <a:gd name="p0y93" fmla="*/ 66 h 75"/>
              <a:gd name="p0x94" fmla="*/ 12 w 75"/>
              <a:gd name="p0y94" fmla="*/ 65 h 75"/>
              <a:gd name="p0x95" fmla="*/ 10 w 75"/>
              <a:gd name="p0y95" fmla="*/ 64 h 75"/>
              <a:gd name="p0x96" fmla="*/ 9 w 75"/>
              <a:gd name="p0y96" fmla="*/ 62 h 75"/>
              <a:gd name="p0x97" fmla="*/ 8 w 75"/>
              <a:gd name="p0y97" fmla="*/ 61 h 75"/>
              <a:gd name="p0x98" fmla="*/ 7 w 75"/>
              <a:gd name="p0y98" fmla="*/ 60 h 75"/>
              <a:gd name="p0x99" fmla="*/ 7 w 75"/>
              <a:gd name="p0y99" fmla="*/ 59 h 75"/>
              <a:gd name="p0x100" fmla="*/ 6 w 75"/>
              <a:gd name="p0y100" fmla="*/ 58 h 75"/>
              <a:gd name="p0x101" fmla="*/ 5 w 75"/>
              <a:gd name="p0y101" fmla="*/ 56 h 75"/>
              <a:gd name="p0x102" fmla="*/ 4 w 75"/>
              <a:gd name="p0y102" fmla="*/ 55 h 75"/>
              <a:gd name="p0x103" fmla="*/ 3 w 75"/>
              <a:gd name="p0y103" fmla="*/ 54 h 75"/>
              <a:gd name="p0x104" fmla="*/ 3 w 75"/>
              <a:gd name="p0y104" fmla="*/ 52 h 75"/>
              <a:gd name="p0x105" fmla="*/ 2 w 75"/>
              <a:gd name="p0y105" fmla="*/ 51 h 75"/>
              <a:gd name="p0x106" fmla="*/ 2 w 75"/>
              <a:gd name="p0y106" fmla="*/ 49 h 75"/>
              <a:gd name="p0x107" fmla="*/ 1 w 75"/>
              <a:gd name="p0y107" fmla="*/ 48 h 75"/>
              <a:gd name="p0x108" fmla="*/ 1 w 75"/>
              <a:gd name="p0y108" fmla="*/ 46 h 75"/>
              <a:gd name="p0x109" fmla="*/ 0 w 75"/>
              <a:gd name="p0y109" fmla="*/ 45 h 75"/>
              <a:gd name="p0x110" fmla="*/ 0 w 75"/>
              <a:gd name="p0y110" fmla="*/ 43 h 75"/>
              <a:gd name="p0x111" fmla="*/ 0 w 75"/>
              <a:gd name="p0y111" fmla="*/ 42 h 75"/>
              <a:gd name="p0x112" fmla="*/ 0 w 75"/>
              <a:gd name="p0y112" fmla="*/ 40 h 75"/>
              <a:gd name="p0x113" fmla="*/ 0 w 75"/>
              <a:gd name="p0y113" fmla="*/ 39 h 75"/>
              <a:gd name="p0x114" fmla="*/ 0 w 75"/>
              <a:gd name="p0y114" fmla="*/ 37 h 75"/>
              <a:gd name="p0x115" fmla="*/ 0 w 75"/>
              <a:gd name="p0y115" fmla="*/ 35 h 75"/>
              <a:gd name="p0x116" fmla="*/ 0 w 75"/>
              <a:gd name="p0y116" fmla="*/ 34 h 75"/>
              <a:gd name="p0x117" fmla="*/ 0 w 75"/>
              <a:gd name="p0y117" fmla="*/ 32 h 75"/>
              <a:gd name="p0x118" fmla="*/ 0 w 75"/>
              <a:gd name="p0y118" fmla="*/ 31 h 75"/>
              <a:gd name="p0x119" fmla="*/ 0 w 75"/>
              <a:gd name="p0y119" fmla="*/ 29 h 75"/>
              <a:gd name="p0x120" fmla="*/ 1 w 75"/>
              <a:gd name="p0y120" fmla="*/ 28 h 75"/>
              <a:gd name="p0x121" fmla="*/ 1 w 75"/>
              <a:gd name="p0y121" fmla="*/ 26 h 75"/>
              <a:gd name="p0x122" fmla="*/ 2 w 75"/>
              <a:gd name="p0y122" fmla="*/ 25 h 75"/>
              <a:gd name="p0x123" fmla="*/ 2 w 75"/>
              <a:gd name="p0y123" fmla="*/ 23 h 75"/>
              <a:gd name="p0x124" fmla="*/ 3 w 75"/>
              <a:gd name="p0y124" fmla="*/ 22 h 75"/>
              <a:gd name="p0x125" fmla="*/ 3 w 75"/>
              <a:gd name="p0y125" fmla="*/ 20 h 75"/>
              <a:gd name="p0x126" fmla="*/ 4 w 75"/>
              <a:gd name="p0y126" fmla="*/ 19 h 75"/>
              <a:gd name="p0x127" fmla="*/ 5 w 75"/>
              <a:gd name="p0y127" fmla="*/ 18 h 75"/>
              <a:gd name="p0x128" fmla="*/ 6 w 75"/>
              <a:gd name="p0y128" fmla="*/ 16 h 75"/>
              <a:gd name="p0x129" fmla="*/ 7 w 75"/>
              <a:gd name="p0y129" fmla="*/ 15 h 75"/>
              <a:gd name="p0x130" fmla="*/ 7 w 75"/>
              <a:gd name="p0y130" fmla="*/ 14 h 75"/>
              <a:gd name="p0x131" fmla="*/ 8 w 75"/>
              <a:gd name="p0y131" fmla="*/ 13 h 75"/>
              <a:gd name="p0x132" fmla="*/ 9 w 75"/>
              <a:gd name="p0y132" fmla="*/ 12 h 75"/>
              <a:gd name="p0x133" fmla="*/ 10 w 75"/>
              <a:gd name="p0y133" fmla="*/ 10 h 75"/>
              <a:gd name="p0x134" fmla="*/ 12 w 75"/>
              <a:gd name="p0y134" fmla="*/ 9 h 75"/>
              <a:gd name="p0x135" fmla="*/ 13 w 75"/>
              <a:gd name="p0y135" fmla="*/ 8 h 75"/>
              <a:gd name="p0x136" fmla="*/ 14 w 75"/>
              <a:gd name="p0y136" fmla="*/ 7 h 75"/>
              <a:gd name="p0x137" fmla="*/ 15 w 75"/>
              <a:gd name="p0y137" fmla="*/ 7 h 75"/>
              <a:gd name="p0x138" fmla="*/ 16 w 75"/>
              <a:gd name="p0y138" fmla="*/ 6 h 75"/>
              <a:gd name="p0x139" fmla="*/ 18 w 75"/>
              <a:gd name="p0y139" fmla="*/ 5 h 75"/>
              <a:gd name="p0x140" fmla="*/ 19 w 75"/>
              <a:gd name="p0y140" fmla="*/ 4 h 75"/>
              <a:gd name="p0x141" fmla="*/ 20 w 75"/>
              <a:gd name="p0y141" fmla="*/ 3 h 75"/>
              <a:gd name="p0x142" fmla="*/ 22 w 75"/>
              <a:gd name="p0y142" fmla="*/ 3 h 75"/>
              <a:gd name="p0x143" fmla="*/ 23 w 75"/>
              <a:gd name="p0y143" fmla="*/ 2 h 75"/>
              <a:gd name="p0x144" fmla="*/ 25 w 75"/>
              <a:gd name="p0y144" fmla="*/ 2 h 75"/>
              <a:gd name="p0x145" fmla="*/ 26 w 75"/>
              <a:gd name="p0y145" fmla="*/ 1 h 75"/>
              <a:gd name="p0x146" fmla="*/ 28 w 75"/>
              <a:gd name="p0y146" fmla="*/ 1 h 75"/>
              <a:gd name="p0x147" fmla="*/ 29 w 75"/>
              <a:gd name="p0y147" fmla="*/ 0 h 75"/>
              <a:gd name="p0x148" fmla="*/ 31 w 75"/>
              <a:gd name="p0y148" fmla="*/ 0 h 75"/>
              <a:gd name="p0x149" fmla="*/ 32 w 75"/>
              <a:gd name="p0y149" fmla="*/ 0 h 75"/>
              <a:gd name="p0x150" fmla="*/ 34 w 75"/>
              <a:gd name="p0y150" fmla="*/ 0 h 75"/>
              <a:gd name="p0x151" fmla="*/ 35 w 75"/>
              <a:gd name="p0y151" fmla="*/ 0 h 75"/>
              <a:gd name="p0x152" fmla="*/ 37 w 75"/>
              <a:gd name="p0y152" fmla="*/ 0 h 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lnTo>
                  <a:pt x="p0x8" y="p0y8"/>
                </a:lnTo>
                <a:lnTo>
                  <a:pt x="p0x9" y="p0y9"/>
                </a:lnTo>
                <a:lnTo>
                  <a:pt x="p0x10" y="p0y10"/>
                </a:lnTo>
                <a:lnTo>
                  <a:pt x="p0x11" y="p0y11"/>
                </a:lnTo>
                <a:lnTo>
                  <a:pt x="p0x12" y="p0y12"/>
                </a:lnTo>
                <a:lnTo>
                  <a:pt x="p0x13" y="p0y13"/>
                </a:lnTo>
                <a:lnTo>
                  <a:pt x="p0x14" y="p0y14"/>
                </a:lnTo>
                <a:lnTo>
                  <a:pt x="p0x15" y="p0y15"/>
                </a:lnTo>
                <a:lnTo>
                  <a:pt x="p0x16" y="p0y16"/>
                </a:lnTo>
                <a:lnTo>
                  <a:pt x="p0x17" y="p0y17"/>
                </a:lnTo>
                <a:lnTo>
                  <a:pt x="p0x18" y="p0y18"/>
                </a:lnTo>
                <a:lnTo>
                  <a:pt x="p0x19" y="p0y19"/>
                </a:lnTo>
                <a:lnTo>
                  <a:pt x="p0x20" y="p0y20"/>
                </a:lnTo>
                <a:lnTo>
                  <a:pt x="p0x21" y="p0y21"/>
                </a:lnTo>
                <a:lnTo>
                  <a:pt x="p0x22" y="p0y22"/>
                </a:lnTo>
                <a:lnTo>
                  <a:pt x="p0x23" y="p0y23"/>
                </a:lnTo>
                <a:lnTo>
                  <a:pt x="p0x24" y="p0y24"/>
                </a:lnTo>
                <a:lnTo>
                  <a:pt x="p0x25" y="p0y25"/>
                </a:lnTo>
                <a:lnTo>
                  <a:pt x="p0x26" y="p0y26"/>
                </a:lnTo>
                <a:lnTo>
                  <a:pt x="p0x27" y="p0y27"/>
                </a:lnTo>
                <a:lnTo>
                  <a:pt x="p0x28" y="p0y28"/>
                </a:lnTo>
                <a:lnTo>
                  <a:pt x="p0x29" y="p0y29"/>
                </a:lnTo>
                <a:lnTo>
                  <a:pt x="p0x30" y="p0y30"/>
                </a:lnTo>
                <a:lnTo>
                  <a:pt x="p0x31" y="p0y31"/>
                </a:lnTo>
                <a:lnTo>
                  <a:pt x="p0x32" y="p0y32"/>
                </a:lnTo>
                <a:lnTo>
                  <a:pt x="p0x33" y="p0y33"/>
                </a:lnTo>
                <a:lnTo>
                  <a:pt x="p0x34" y="p0y34"/>
                </a:lnTo>
                <a:lnTo>
                  <a:pt x="p0x35" y="p0y35"/>
                </a:lnTo>
                <a:lnTo>
                  <a:pt x="p0x36" y="p0y36"/>
                </a:lnTo>
                <a:lnTo>
                  <a:pt x="p0x37" y="p0y37"/>
                </a:lnTo>
                <a:lnTo>
                  <a:pt x="p0x38" y="p0y38"/>
                </a:lnTo>
                <a:lnTo>
                  <a:pt x="p0x39" y="p0y39"/>
                </a:lnTo>
                <a:lnTo>
                  <a:pt x="p0x40" y="p0y40"/>
                </a:lnTo>
                <a:lnTo>
                  <a:pt x="p0x41" y="p0y41"/>
                </a:lnTo>
                <a:lnTo>
                  <a:pt x="p0x42" y="p0y42"/>
                </a:lnTo>
                <a:lnTo>
                  <a:pt x="p0x43" y="p0y43"/>
                </a:lnTo>
                <a:lnTo>
                  <a:pt x="p0x44" y="p0y44"/>
                </a:lnTo>
                <a:lnTo>
                  <a:pt x="p0x45" y="p0y45"/>
                </a:lnTo>
                <a:lnTo>
                  <a:pt x="p0x46" y="p0y46"/>
                </a:lnTo>
                <a:lnTo>
                  <a:pt x="p0x47" y="p0y47"/>
                </a:lnTo>
                <a:lnTo>
                  <a:pt x="p0x48" y="p0y48"/>
                </a:lnTo>
                <a:lnTo>
                  <a:pt x="p0x49" y="p0y49"/>
                </a:lnTo>
                <a:lnTo>
                  <a:pt x="p0x50" y="p0y50"/>
                </a:lnTo>
                <a:lnTo>
                  <a:pt x="p0x51" y="p0y51"/>
                </a:lnTo>
                <a:lnTo>
                  <a:pt x="p0x52" y="p0y52"/>
                </a:lnTo>
                <a:lnTo>
                  <a:pt x="p0x53" y="p0y53"/>
                </a:lnTo>
                <a:lnTo>
                  <a:pt x="p0x54" y="p0y54"/>
                </a:lnTo>
                <a:lnTo>
                  <a:pt x="p0x55" y="p0y55"/>
                </a:lnTo>
                <a:lnTo>
                  <a:pt x="p0x56" y="p0y56"/>
                </a:lnTo>
                <a:lnTo>
                  <a:pt x="p0x57" y="p0y57"/>
                </a:lnTo>
                <a:lnTo>
                  <a:pt x="p0x58" y="p0y58"/>
                </a:lnTo>
                <a:lnTo>
                  <a:pt x="p0x59" y="p0y59"/>
                </a:lnTo>
                <a:lnTo>
                  <a:pt x="p0x60" y="p0y60"/>
                </a:lnTo>
                <a:lnTo>
                  <a:pt x="p0x61" y="p0y61"/>
                </a:lnTo>
                <a:lnTo>
                  <a:pt x="p0x62" y="p0y62"/>
                </a:lnTo>
                <a:lnTo>
                  <a:pt x="p0x63" y="p0y63"/>
                </a:lnTo>
                <a:lnTo>
                  <a:pt x="p0x64" y="p0y64"/>
                </a:lnTo>
                <a:lnTo>
                  <a:pt x="p0x65" y="p0y65"/>
                </a:lnTo>
                <a:lnTo>
                  <a:pt x="p0x66" y="p0y66"/>
                </a:lnTo>
                <a:lnTo>
                  <a:pt x="p0x67" y="p0y67"/>
                </a:lnTo>
                <a:lnTo>
                  <a:pt x="p0x68" y="p0y68"/>
                </a:lnTo>
                <a:lnTo>
                  <a:pt x="p0x69" y="p0y69"/>
                </a:lnTo>
                <a:lnTo>
                  <a:pt x="p0x70" y="p0y70"/>
                </a:lnTo>
                <a:lnTo>
                  <a:pt x="p0x71" y="p0y71"/>
                </a:lnTo>
                <a:lnTo>
                  <a:pt x="p0x72" y="p0y72"/>
                </a:lnTo>
                <a:lnTo>
                  <a:pt x="p0x73" y="p0y73"/>
                </a:lnTo>
                <a:lnTo>
                  <a:pt x="p0x74" y="p0y74"/>
                </a:lnTo>
                <a:lnTo>
                  <a:pt x="p0x75" y="p0y75"/>
                </a:lnTo>
                <a:lnTo>
                  <a:pt x="p0x76" y="p0y76"/>
                </a:lnTo>
                <a:lnTo>
                  <a:pt x="p0x77" y="p0y77"/>
                </a:lnTo>
                <a:lnTo>
                  <a:pt x="p0x78" y="p0y78"/>
                </a:lnTo>
                <a:lnTo>
                  <a:pt x="p0x79" y="p0y79"/>
                </a:lnTo>
                <a:lnTo>
                  <a:pt x="p0x80" y="p0y80"/>
                </a:lnTo>
                <a:lnTo>
                  <a:pt x="p0x81" y="p0y81"/>
                </a:lnTo>
                <a:lnTo>
                  <a:pt x="p0x82" y="p0y82"/>
                </a:lnTo>
                <a:lnTo>
                  <a:pt x="p0x83" y="p0y83"/>
                </a:lnTo>
                <a:lnTo>
                  <a:pt x="p0x84" y="p0y84"/>
                </a:lnTo>
                <a:lnTo>
                  <a:pt x="p0x85" y="p0y85"/>
                </a:lnTo>
                <a:lnTo>
                  <a:pt x="p0x86" y="p0y86"/>
                </a:lnTo>
                <a:lnTo>
                  <a:pt x="p0x87" y="p0y87"/>
                </a:lnTo>
                <a:lnTo>
                  <a:pt x="p0x88" y="p0y88"/>
                </a:lnTo>
                <a:lnTo>
                  <a:pt x="p0x89" y="p0y89"/>
                </a:lnTo>
                <a:lnTo>
                  <a:pt x="p0x90" y="p0y90"/>
                </a:lnTo>
                <a:lnTo>
                  <a:pt x="p0x91" y="p0y91"/>
                </a:lnTo>
                <a:lnTo>
                  <a:pt x="p0x92" y="p0y92"/>
                </a:lnTo>
                <a:lnTo>
                  <a:pt x="p0x93" y="p0y93"/>
                </a:lnTo>
                <a:lnTo>
                  <a:pt x="p0x94" y="p0y94"/>
                </a:lnTo>
                <a:lnTo>
                  <a:pt x="p0x95" y="p0y95"/>
                </a:lnTo>
                <a:lnTo>
                  <a:pt x="p0x96" y="p0y96"/>
                </a:lnTo>
                <a:lnTo>
                  <a:pt x="p0x97" y="p0y97"/>
                </a:lnTo>
                <a:lnTo>
                  <a:pt x="p0x98" y="p0y98"/>
                </a:lnTo>
                <a:lnTo>
                  <a:pt x="p0x99" y="p0y99"/>
                </a:lnTo>
                <a:lnTo>
                  <a:pt x="p0x100" y="p0y100"/>
                </a:lnTo>
                <a:lnTo>
                  <a:pt x="p0x101" y="p0y101"/>
                </a:lnTo>
                <a:lnTo>
                  <a:pt x="p0x102" y="p0y102"/>
                </a:lnTo>
                <a:lnTo>
                  <a:pt x="p0x103" y="p0y103"/>
                </a:lnTo>
                <a:lnTo>
                  <a:pt x="p0x104" y="p0y104"/>
                </a:lnTo>
                <a:lnTo>
                  <a:pt x="p0x105" y="p0y105"/>
                </a:lnTo>
                <a:lnTo>
                  <a:pt x="p0x106" y="p0y106"/>
                </a:lnTo>
                <a:lnTo>
                  <a:pt x="p0x107" y="p0y107"/>
                </a:lnTo>
                <a:lnTo>
                  <a:pt x="p0x108" y="p0y108"/>
                </a:lnTo>
                <a:lnTo>
                  <a:pt x="p0x109" y="p0y109"/>
                </a:lnTo>
                <a:lnTo>
                  <a:pt x="p0x110" y="p0y110"/>
                </a:lnTo>
                <a:lnTo>
                  <a:pt x="p0x111" y="p0y111"/>
                </a:lnTo>
                <a:lnTo>
                  <a:pt x="p0x112" y="p0y112"/>
                </a:lnTo>
                <a:lnTo>
                  <a:pt x="p0x113" y="p0y113"/>
                </a:lnTo>
                <a:lnTo>
                  <a:pt x="p0x114" y="p0y114"/>
                </a:lnTo>
                <a:lnTo>
                  <a:pt x="p0x115" y="p0y115"/>
                </a:lnTo>
                <a:lnTo>
                  <a:pt x="p0x116" y="p0y116"/>
                </a:lnTo>
                <a:lnTo>
                  <a:pt x="p0x117" y="p0y117"/>
                </a:lnTo>
                <a:lnTo>
                  <a:pt x="p0x118" y="p0y118"/>
                </a:lnTo>
                <a:lnTo>
                  <a:pt x="p0x119" y="p0y119"/>
                </a:lnTo>
                <a:lnTo>
                  <a:pt x="p0x120" y="p0y120"/>
                </a:lnTo>
                <a:lnTo>
                  <a:pt x="p0x121" y="p0y121"/>
                </a:lnTo>
                <a:lnTo>
                  <a:pt x="p0x122" y="p0y122"/>
                </a:lnTo>
                <a:lnTo>
                  <a:pt x="p0x123" y="p0y123"/>
                </a:lnTo>
                <a:lnTo>
                  <a:pt x="p0x124" y="p0y124"/>
                </a:lnTo>
                <a:lnTo>
                  <a:pt x="p0x125" y="p0y125"/>
                </a:lnTo>
                <a:lnTo>
                  <a:pt x="p0x126" y="p0y126"/>
                </a:lnTo>
                <a:lnTo>
                  <a:pt x="p0x127" y="p0y127"/>
                </a:lnTo>
                <a:lnTo>
                  <a:pt x="p0x128" y="p0y128"/>
                </a:lnTo>
                <a:lnTo>
                  <a:pt x="p0x129" y="p0y129"/>
                </a:lnTo>
                <a:lnTo>
                  <a:pt x="p0x130" y="p0y130"/>
                </a:lnTo>
                <a:lnTo>
                  <a:pt x="p0x131" y="p0y131"/>
                </a:lnTo>
                <a:lnTo>
                  <a:pt x="p0x132" y="p0y132"/>
                </a:lnTo>
                <a:lnTo>
                  <a:pt x="p0x133" y="p0y133"/>
                </a:lnTo>
                <a:lnTo>
                  <a:pt x="p0x134" y="p0y134"/>
                </a:lnTo>
                <a:lnTo>
                  <a:pt x="p0x135" y="p0y135"/>
                </a:lnTo>
                <a:lnTo>
                  <a:pt x="p0x136" y="p0y136"/>
                </a:lnTo>
                <a:lnTo>
                  <a:pt x="p0x137" y="p0y137"/>
                </a:lnTo>
                <a:lnTo>
                  <a:pt x="p0x138" y="p0y138"/>
                </a:lnTo>
                <a:lnTo>
                  <a:pt x="p0x139" y="p0y139"/>
                </a:lnTo>
                <a:lnTo>
                  <a:pt x="p0x140" y="p0y140"/>
                </a:lnTo>
                <a:lnTo>
                  <a:pt x="p0x141" y="p0y141"/>
                </a:lnTo>
                <a:lnTo>
                  <a:pt x="p0x142" y="p0y142"/>
                </a:lnTo>
                <a:lnTo>
                  <a:pt x="p0x143" y="p0y143"/>
                </a:lnTo>
                <a:lnTo>
                  <a:pt x="p0x144" y="p0y144"/>
                </a:lnTo>
                <a:lnTo>
                  <a:pt x="p0x145" y="p0y145"/>
                </a:lnTo>
                <a:lnTo>
                  <a:pt x="p0x146" y="p0y146"/>
                </a:lnTo>
                <a:lnTo>
                  <a:pt x="p0x147" y="p0y147"/>
                </a:lnTo>
                <a:lnTo>
                  <a:pt x="p0x148" y="p0y148"/>
                </a:lnTo>
                <a:lnTo>
                  <a:pt x="p0x149" y="p0y149"/>
                </a:lnTo>
                <a:lnTo>
                  <a:pt x="p0x150" y="p0y150"/>
                </a:lnTo>
                <a:lnTo>
                  <a:pt x="p0x151" y="p0y151"/>
                </a:lnTo>
                <a:lnTo>
                  <a:pt x="p0x152" y="p0y152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571500" y="381000"/>
            <a:ext cx="11049000" cy="638810"/>
            <a:chOff x="900" y="600"/>
            <a:chExt cx="17400" cy="1006"/>
          </a:xfrm>
        </p:grpSpPr>
        <p:sp>
          <p:nvSpPr>
            <p:cNvPr id="3" name="任意多边形 2"/>
            <p:cNvSpPr/>
            <p:nvPr>
              <p:custDataLst>
                <p:tags r:id="rId2"/>
              </p:custDataLst>
            </p:nvPr>
          </p:nvSpPr>
          <p:spPr>
            <a:xfrm>
              <a:off x="900" y="600"/>
              <a:ext cx="17400" cy="1007"/>
            </a:xfrm>
            <a:custGeom>
              <a:avLst/>
              <a:gdLst>
                <a:gd name="sw" fmla="*/ 1 w 17400"/>
                <a:gd name="sh" fmla="*/ 1 h 1007"/>
                <a:gd name="mins" fmla="min sw sh"/>
                <a:gd name="dsw" fmla="+- 0 sw mins"/>
                <a:gd name="dsh" fmla="+- 0 sh mins"/>
                <a:gd name="p0x0" fmla="*/ 0 w 17400"/>
                <a:gd name="p0y0" fmla="*/ 0 h 1007"/>
                <a:gd name="p0x1" fmla="*/ 17400 w 17400"/>
                <a:gd name="p0y1" fmla="*/ 0 h 1007"/>
                <a:gd name="p0x2" fmla="*/ 17400 w 17400"/>
                <a:gd name="p0y2" fmla="*/ 1007 h 1007"/>
                <a:gd name="p0x3" fmla="*/ 0 w 17400"/>
                <a:gd name="p0y3" fmla="*/ 1007 h 1007"/>
                <a:gd name="p0x4" fmla="*/ 0 w 17400"/>
                <a:gd name="p0y4" fmla="*/ 0 h 100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3"/>
              </p:custDataLst>
            </p:nvPr>
          </p:nvSpPr>
          <p:spPr>
            <a:xfrm>
              <a:off x="900" y="600"/>
              <a:ext cx="90" cy="1007"/>
            </a:xfrm>
            <a:custGeom>
              <a:avLst/>
              <a:gdLst>
                <a:gd name="sw" fmla="*/ 1 w 90"/>
                <a:gd name="sh" fmla="*/ 1 h 1007"/>
                <a:gd name="mins" fmla="min sw sh"/>
                <a:gd name="dsw" fmla="+- 0 sw mins"/>
                <a:gd name="dsh" fmla="+- 0 sh mins"/>
                <a:gd name="p0x0" fmla="*/ 0 w 90"/>
                <a:gd name="p0y0" fmla="*/ 1007 h 1007"/>
                <a:gd name="p0x1" fmla="*/ 0 w 90"/>
                <a:gd name="p0y1" fmla="*/ 0 h 1007"/>
                <a:gd name="p0x2" fmla="*/ 90 w 90"/>
                <a:gd name="p0y2" fmla="*/ 0 h 1007"/>
                <a:gd name="p0x3" fmla="*/ 90 w 90"/>
                <a:gd name="p0y3" fmla="*/ 1007 h 1007"/>
                <a:gd name="p0x4" fmla="*/ 0 w 90"/>
                <a:gd name="p0y4" fmla="*/ 1007 h 100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781050" y="421005"/>
            <a:ext cx="10839450" cy="7531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二</a:t>
            </a:r>
            <a:r>
              <a:rPr lang="en-US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聚焦核心要务，强化实干担当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，在攻坚克难中开创学校发展新局</a:t>
            </a:r>
            <a:endParaRPr lang="zh-CN" sz="28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5"/>
            </p:custDataLst>
          </p:nvPr>
        </p:nvGrpSpPr>
        <p:grpSpPr>
          <a:xfrm>
            <a:off x="571500" y="1249045"/>
            <a:ext cx="4191000" cy="1836420"/>
            <a:chOff x="900" y="1967"/>
            <a:chExt cx="6600" cy="2892"/>
          </a:xfrm>
        </p:grpSpPr>
        <p:sp>
          <p:nvSpPr>
            <p:cNvPr id="7" name="任意多边形 6"/>
            <p:cNvSpPr/>
            <p:nvPr>
              <p:custDataLst>
                <p:tags r:id="rId6"/>
              </p:custDataLst>
            </p:nvPr>
          </p:nvSpPr>
          <p:spPr>
            <a:xfrm>
              <a:off x="900" y="1967"/>
              <a:ext cx="6600" cy="2892"/>
            </a:xfrm>
            <a:custGeom>
              <a:avLst/>
              <a:gdLst>
                <a:gd name="sw" fmla="*/ 1 w 6600"/>
                <a:gd name="sh" fmla="*/ 1 h 2891"/>
                <a:gd name="mins" fmla="min sw sh"/>
                <a:gd name="dsw" fmla="+- 0 sw mins"/>
                <a:gd name="dsh" fmla="+- 0 sh mins"/>
                <a:gd name="p0x0" fmla="*/ 0 w 6600"/>
                <a:gd name="p0y0" fmla="*/ 0 h 2891"/>
                <a:gd name="p0x1" fmla="*/ 6600 w 6600"/>
                <a:gd name="p0y1" fmla="*/ 0 h 2891"/>
                <a:gd name="p0x2" fmla="*/ 6600 w 6600"/>
                <a:gd name="p0y2" fmla="*/ 2891 h 2891"/>
                <a:gd name="p0x3" fmla="*/ 0 w 6600"/>
                <a:gd name="p0y3" fmla="*/ 2891 h 2891"/>
                <a:gd name="p0x4" fmla="*/ 0 w 6600"/>
                <a:gd name="p0y4" fmla="*/ 0 h 289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>
              <p:custDataLst>
                <p:tags r:id="rId7"/>
              </p:custDataLst>
            </p:nvPr>
          </p:nvSpPr>
          <p:spPr>
            <a:xfrm>
              <a:off x="900" y="1967"/>
              <a:ext cx="6600" cy="15"/>
            </a:xfrm>
            <a:custGeom>
              <a:avLst/>
              <a:gdLst>
                <a:gd name="sw" fmla="*/ 1 w 6600"/>
                <a:gd name="sh" fmla="*/ 1 h 15"/>
                <a:gd name="mins" fmla="min sw sh"/>
                <a:gd name="dsw" fmla="+- 0 sw mins"/>
                <a:gd name="dsh" fmla="+- 0 sh mins"/>
                <a:gd name="p0x0" fmla="*/ 0 w 6600"/>
                <a:gd name="p0y0" fmla="*/ 0 h 15"/>
                <a:gd name="p0x1" fmla="*/ 6600 w 6600"/>
                <a:gd name="p0y1" fmla="*/ 0 h 15"/>
                <a:gd name="p0x2" fmla="*/ 6585 w 6600"/>
                <a:gd name="p0y2" fmla="*/ 15 h 15"/>
                <a:gd name="p0x3" fmla="*/ 60 w 6600"/>
                <a:gd name="p0y3" fmla="*/ 15 h 15"/>
                <a:gd name="p0x4" fmla="*/ 0 w 6600"/>
                <a:gd name="p0y4" fmla="*/ 0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8"/>
              </p:custDataLst>
            </p:nvPr>
          </p:nvSpPr>
          <p:spPr>
            <a:xfrm>
              <a:off x="7485" y="1967"/>
              <a:ext cx="15" cy="2892"/>
            </a:xfrm>
            <a:custGeom>
              <a:avLst/>
              <a:gdLst>
                <a:gd name="sw" fmla="*/ 1 w 15"/>
                <a:gd name="sh" fmla="*/ 1 h 2891"/>
                <a:gd name="mins" fmla="min sw sh"/>
                <a:gd name="dsw" fmla="+- 0 sw mins"/>
                <a:gd name="dsh" fmla="+- 0 sh mins"/>
                <a:gd name="p0x0" fmla="*/ 15 w 15"/>
                <a:gd name="p0y0" fmla="*/ 0 h 2891"/>
                <a:gd name="p0x1" fmla="*/ 15 w 15"/>
                <a:gd name="p0y1" fmla="*/ 2891 h 2891"/>
                <a:gd name="p0x2" fmla="*/ 0 w 15"/>
                <a:gd name="p0y2" fmla="*/ 2876 h 2891"/>
                <a:gd name="p0x3" fmla="*/ 0 w 15"/>
                <a:gd name="p0y3" fmla="*/ 15 h 2891"/>
                <a:gd name="p0x4" fmla="*/ 15 w 15"/>
                <a:gd name="p0y4" fmla="*/ 0 h 289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任意多边形 9"/>
            <p:cNvSpPr/>
            <p:nvPr>
              <p:custDataLst>
                <p:tags r:id="rId9"/>
              </p:custDataLst>
            </p:nvPr>
          </p:nvSpPr>
          <p:spPr>
            <a:xfrm>
              <a:off x="900" y="4844"/>
              <a:ext cx="6600" cy="15"/>
            </a:xfrm>
            <a:custGeom>
              <a:avLst/>
              <a:gdLst>
                <a:gd name="sw" fmla="*/ 1 w 6600"/>
                <a:gd name="sh" fmla="*/ 1 h 15"/>
                <a:gd name="mins" fmla="min sw sh"/>
                <a:gd name="dsw" fmla="+- 0 sw mins"/>
                <a:gd name="dsh" fmla="+- 0 sh mins"/>
                <a:gd name="p0x0" fmla="*/ 6600 w 6600"/>
                <a:gd name="p0y0" fmla="*/ 15 h 15"/>
                <a:gd name="p0x1" fmla="*/ 0 w 6600"/>
                <a:gd name="p0y1" fmla="*/ 15 h 15"/>
                <a:gd name="p0x2" fmla="*/ 60 w 6600"/>
                <a:gd name="p0y2" fmla="*/ 0 h 15"/>
                <a:gd name="p0x3" fmla="*/ 6585 w 6600"/>
                <a:gd name="p0y3" fmla="*/ 0 h 15"/>
                <a:gd name="p0x4" fmla="*/ 6600 w 660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>
              <p:custDataLst>
                <p:tags r:id="rId10"/>
              </p:custDataLst>
            </p:nvPr>
          </p:nvSpPr>
          <p:spPr>
            <a:xfrm>
              <a:off x="900" y="1967"/>
              <a:ext cx="60" cy="2892"/>
            </a:xfrm>
            <a:custGeom>
              <a:avLst/>
              <a:gdLst>
                <a:gd name="sw" fmla="*/ 1 w 60"/>
                <a:gd name="sh" fmla="*/ 1 h 2891"/>
                <a:gd name="mins" fmla="min sw sh"/>
                <a:gd name="dsw" fmla="+- 0 sw mins"/>
                <a:gd name="dsh" fmla="+- 0 sh mins"/>
                <a:gd name="p0x0" fmla="*/ 0 w 60"/>
                <a:gd name="p0y0" fmla="*/ 2891 h 2891"/>
                <a:gd name="p0x1" fmla="*/ 0 w 60"/>
                <a:gd name="p0y1" fmla="*/ 0 h 2891"/>
                <a:gd name="p0x2" fmla="*/ 60 w 60"/>
                <a:gd name="p0y2" fmla="*/ 15 h 2891"/>
                <a:gd name="p0x3" fmla="*/ 60 w 60"/>
                <a:gd name="p0y3" fmla="*/ 2876 h 2891"/>
                <a:gd name="p0x4" fmla="*/ 0 w 60"/>
                <a:gd name="p0y4" fmla="*/ 2891 h 289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800100" y="1668145"/>
            <a:ext cx="3762375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核心要务</a:t>
            </a:r>
            <a:r>
              <a:rPr lang="zh-CN"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第一要务</a:t>
            </a:r>
            <a:r>
              <a:rPr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：培养学生</a:t>
            </a:r>
            <a:r>
              <a:rPr lang="zh-CN"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成人成才</a:t>
            </a:r>
            <a:r>
              <a:rPr lang="en-US" sz="25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sz="255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/>
          <p:cNvGrpSpPr/>
          <p:nvPr>
            <p:custDataLst>
              <p:tags r:id="rId12"/>
            </p:custDataLst>
          </p:nvPr>
        </p:nvGrpSpPr>
        <p:grpSpPr>
          <a:xfrm>
            <a:off x="571500" y="3275965"/>
            <a:ext cx="4191000" cy="3767472"/>
            <a:chOff x="900" y="5159"/>
            <a:chExt cx="6600" cy="6525"/>
          </a:xfrm>
          <a:effectLst>
            <a:outerShdw blurRad="171450" dist="38100" dir="5399999" algn="ctr" rotWithShape="0">
              <a:srgbClr val="C41E3A">
                <a:alpha val="10196"/>
              </a:srgbClr>
            </a:outerShdw>
          </a:effectLst>
        </p:grpSpPr>
        <p:sp>
          <p:nvSpPr>
            <p:cNvPr id="14" name="任意多边形 13"/>
            <p:cNvSpPr/>
            <p:nvPr>
              <p:custDataLst>
                <p:tags r:id="rId13"/>
              </p:custDataLst>
            </p:nvPr>
          </p:nvSpPr>
          <p:spPr>
            <a:xfrm>
              <a:off x="900" y="5159"/>
              <a:ext cx="6600" cy="5640"/>
            </a:xfrm>
            <a:custGeom>
              <a:avLst/>
              <a:gdLst>
                <a:gd name="sw" fmla="*/ 1 w 6600"/>
                <a:gd name="sh" fmla="*/ 1 h 5640"/>
                <a:gd name="mins" fmla="min sw sh"/>
                <a:gd name="dsw" fmla="+- 0 sw mins"/>
                <a:gd name="dsh" fmla="+- 0 sh mins"/>
                <a:gd name="p0x0" fmla="*/ 6600 w 6600"/>
                <a:gd name="p0y0" fmla="*/ 0 h 5640"/>
                <a:gd name="p0x1" fmla="*/ 6600 w 6600"/>
                <a:gd name="p0y1" fmla="*/ 5640 h 5640"/>
                <a:gd name="p0x2" fmla="*/ 0 w 6600"/>
                <a:gd name="p0y2" fmla="*/ 5640 h 5640"/>
                <a:gd name="p0x3" fmla="*/ 0 w 6600"/>
                <a:gd name="p0y3" fmla="*/ 0 h 56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</a:path>
              </a:pathLst>
            </a:custGeom>
            <a:solidFill>
              <a:srgbClr val="FFF8F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>
              <p:custDataLst>
                <p:tags r:id="rId14"/>
              </p:custDataLst>
            </p:nvPr>
          </p:nvSpPr>
          <p:spPr>
            <a:xfrm>
              <a:off x="900" y="5159"/>
              <a:ext cx="6600" cy="15"/>
            </a:xfrm>
            <a:custGeom>
              <a:avLst/>
              <a:gdLst>
                <a:gd name="sw" fmla="*/ 1 w 6600"/>
                <a:gd name="sh" fmla="*/ 1 h 15"/>
                <a:gd name="mins" fmla="min sw sh"/>
                <a:gd name="dsw" fmla="+- 0 sw mins"/>
                <a:gd name="dsh" fmla="+- 0 sh mins"/>
                <a:gd name="p0x0" fmla="*/ 0 w 6600"/>
                <a:gd name="p0y0" fmla="*/ 0 h 15"/>
                <a:gd name="p0x1" fmla="*/ 6600 w 6600"/>
                <a:gd name="p0y1" fmla="*/ 0 h 15"/>
                <a:gd name="p0x2" fmla="*/ 6585 w 6600"/>
                <a:gd name="p0y2" fmla="*/ 15 h 15"/>
                <a:gd name="p0x3" fmla="*/ 60 w 6600"/>
                <a:gd name="p0y3" fmla="*/ 15 h 15"/>
                <a:gd name="p0x4" fmla="*/ 0 w 6600"/>
                <a:gd name="p0y4" fmla="*/ 0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任意多边形 15"/>
            <p:cNvSpPr/>
            <p:nvPr>
              <p:custDataLst>
                <p:tags r:id="rId15"/>
              </p:custDataLst>
            </p:nvPr>
          </p:nvSpPr>
          <p:spPr>
            <a:xfrm>
              <a:off x="7485" y="5159"/>
              <a:ext cx="15" cy="5640"/>
            </a:xfrm>
            <a:custGeom>
              <a:avLst/>
              <a:gdLst>
                <a:gd name="sw" fmla="*/ 1 w 15"/>
                <a:gd name="sh" fmla="*/ 1 h 5640"/>
                <a:gd name="mins" fmla="min sw sh"/>
                <a:gd name="dsw" fmla="+- 0 sw mins"/>
                <a:gd name="dsh" fmla="+- 0 sh mins"/>
                <a:gd name="p0x0" fmla="*/ 15 w 15"/>
                <a:gd name="p0y0" fmla="*/ 0 h 5640"/>
                <a:gd name="p0x1" fmla="*/ 15 w 15"/>
                <a:gd name="p0y1" fmla="*/ 5640 h 5640"/>
                <a:gd name="p0x2" fmla="*/ 0 w 15"/>
                <a:gd name="p0y2" fmla="*/ 5640 h 5640"/>
                <a:gd name="p0x3" fmla="*/ 0 w 15"/>
                <a:gd name="p0y3" fmla="*/ 15 h 5640"/>
                <a:gd name="p0x4" fmla="*/ 15 w 15"/>
                <a:gd name="p0y4" fmla="*/ 0 h 56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>
              <p:custDataLst>
                <p:tags r:id="rId16"/>
              </p:custDataLst>
            </p:nvPr>
          </p:nvSpPr>
          <p:spPr>
            <a:xfrm>
              <a:off x="900" y="11684"/>
              <a:ext cx="0" cy="0"/>
            </a:xfrm>
            <a:custGeom>
              <a:avLst/>
              <a:gdLst>
                <a:gd name="sw" fmla="*/ 1 w 0"/>
                <a:gd name="sh" fmla="*/ 1 h 0"/>
                <a:gd name="mins" fmla="min sw sh"/>
                <a:gd name="dsw" fmla="+- 0 sw mins"/>
                <a:gd name="dsh" fmla="+- 0 sh mins"/>
              </a:gdLst>
              <a:ahLst/>
              <a:cxnLst/>
              <a:pathLst>
                <a:path/>
              </a:pathLst>
            </a:custGeom>
            <a:solidFill>
              <a:srgbClr val="E8D4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>
              <p:custDataLst>
                <p:tags r:id="rId17"/>
              </p:custDataLst>
            </p:nvPr>
          </p:nvSpPr>
          <p:spPr>
            <a:xfrm>
              <a:off x="900" y="5159"/>
              <a:ext cx="60" cy="5640"/>
            </a:xfrm>
            <a:custGeom>
              <a:avLst/>
              <a:gdLst>
                <a:gd name="sw" fmla="*/ 1 w 60"/>
                <a:gd name="sh" fmla="*/ 1 h 5640"/>
                <a:gd name="mins" fmla="min sw sh"/>
                <a:gd name="dsw" fmla="+- 0 sw mins"/>
                <a:gd name="dsh" fmla="+- 0 sh mins"/>
                <a:gd name="p0x0" fmla="*/ 0 w 60"/>
                <a:gd name="p0y0" fmla="*/ 5640 h 5640"/>
                <a:gd name="p0x1" fmla="*/ 0 w 60"/>
                <a:gd name="p0y1" fmla="*/ 0 h 5640"/>
                <a:gd name="p0x2" fmla="*/ 60 w 60"/>
                <a:gd name="p0y2" fmla="*/ 15 h 5640"/>
                <a:gd name="p0x3" fmla="*/ 60 w 60"/>
                <a:gd name="p0y3" fmla="*/ 5640 h 56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838200" y="3533480"/>
            <a:ext cx="3686175" cy="295633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50000"/>
              </a:lnSpc>
            </a:pP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学生怀揣着人生梦想和家庭希望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，从二十二个省市，奔赴川电机。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我们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必须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要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尽最大努力，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把他们培养成对国家对社会有用的人。</a:t>
            </a:r>
            <a:endParaRPr sz="20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9"/>
            </p:custDataLst>
          </p:nvPr>
        </p:nvSpPr>
        <p:spPr>
          <a:xfrm>
            <a:off x="5147945" y="1248410"/>
            <a:ext cx="6467475" cy="5324475"/>
          </a:xfrm>
          <a:custGeom>
            <a:avLst/>
            <a:gdLst>
              <a:gd name="sw" fmla="*/ 1 w 10185"/>
              <a:gd name="sh" fmla="*/ 1 h 8385"/>
              <a:gd name="mins" fmla="min sw sh"/>
              <a:gd name="dsw" fmla="+- 0 sw mins"/>
              <a:gd name="dsh" fmla="+- 0 sh mins"/>
              <a:gd name="p0x0" fmla="*/ 0 w 10185"/>
              <a:gd name="p0y0" fmla="*/ 0 h 8385"/>
              <a:gd name="p0x1" fmla="*/ 10185 w 10185"/>
              <a:gd name="p0y1" fmla="*/ 0 h 8385"/>
              <a:gd name="p0x2" fmla="*/ 10185 w 10185"/>
              <a:gd name="p0y2" fmla="*/ 8385 h 8385"/>
              <a:gd name="p0x3" fmla="*/ 0 w 10185"/>
              <a:gd name="p0y3" fmla="*/ 8385 h 8385"/>
              <a:gd name="p0x4" fmla="*/ 0 w 10185"/>
              <a:gd name="p0y4" fmla="*/ 0 h 83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8D4D4"/>
            </a:solidFill>
            <a:prstDash val="solid"/>
          </a:ln>
          <a:effectLst>
            <a:outerShdw blurRad="171450" dist="38100" dir="5399999" algn="ctr" rotWithShape="0">
              <a:srgbClr val="C41E3A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>
            <p:custDataLst>
              <p:tags r:id="rId20"/>
            </p:custDataLst>
          </p:nvPr>
        </p:nvGrpSpPr>
        <p:grpSpPr>
          <a:xfrm>
            <a:off x="5457825" y="1563370"/>
            <a:ext cx="5848350" cy="645160"/>
            <a:chOff x="8595" y="2462"/>
            <a:chExt cx="9210" cy="1016"/>
          </a:xfrm>
        </p:grpSpPr>
        <p:sp>
          <p:nvSpPr>
            <p:cNvPr id="22" name="任意多边形 21"/>
            <p:cNvSpPr/>
            <p:nvPr>
              <p:custDataLst>
                <p:tags r:id="rId21"/>
              </p:custDataLst>
            </p:nvPr>
          </p:nvSpPr>
          <p:spPr>
            <a:xfrm>
              <a:off x="8595" y="2462"/>
              <a:ext cx="9210" cy="1017"/>
            </a:xfrm>
            <a:custGeom>
              <a:avLst/>
              <a:gdLst>
                <a:gd name="sw" fmla="*/ 1 w 9210"/>
                <a:gd name="sh" fmla="*/ 1 h 1016"/>
                <a:gd name="mins" fmla="min sw sh"/>
                <a:gd name="dsw" fmla="+- 0 sw mins"/>
                <a:gd name="dsh" fmla="+- 0 sh mins"/>
                <a:gd name="p0x0" fmla="*/ 0 w 9210"/>
                <a:gd name="p0y0" fmla="*/ 0 h 1016"/>
                <a:gd name="p0x1" fmla="*/ 9210 w 9210"/>
                <a:gd name="p0y1" fmla="*/ 0 h 1016"/>
                <a:gd name="p0x2" fmla="*/ 9210 w 9210"/>
                <a:gd name="p0y2" fmla="*/ 1016 h 1016"/>
                <a:gd name="p0x3" fmla="*/ 0 w 9210"/>
                <a:gd name="p0y3" fmla="*/ 1016 h 1016"/>
                <a:gd name="p0x4" fmla="*/ 0 w 9210"/>
                <a:gd name="p0y4" fmla="*/ 0 h 101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22"/>
              </p:custDataLst>
            </p:nvPr>
          </p:nvSpPr>
          <p:spPr>
            <a:xfrm>
              <a:off x="8595" y="3434"/>
              <a:ext cx="9210" cy="45"/>
            </a:xfrm>
            <a:custGeom>
              <a:avLst/>
              <a:gdLst>
                <a:gd name="sw" fmla="*/ 1 w 9210"/>
                <a:gd name="sh" fmla="*/ 1 h 45"/>
                <a:gd name="mins" fmla="min sw sh"/>
                <a:gd name="dsw" fmla="+- 0 sw mins"/>
                <a:gd name="dsh" fmla="+- 0 sh mins"/>
                <a:gd name="p0x0" fmla="*/ 9210 w 9210"/>
                <a:gd name="p0y0" fmla="*/ 45 h 45"/>
                <a:gd name="p0x1" fmla="*/ 0 w 9210"/>
                <a:gd name="p0y1" fmla="*/ 45 h 45"/>
                <a:gd name="p0x2" fmla="*/ 0 w 9210"/>
                <a:gd name="p0y2" fmla="*/ 0 h 45"/>
                <a:gd name="p0x3" fmla="*/ 9210 w 9210"/>
                <a:gd name="p0y3" fmla="*/ 0 h 45"/>
                <a:gd name="p0x4" fmla="*/ 9210 w 9210"/>
                <a:gd name="p0y4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5457825" y="1581036"/>
            <a:ext cx="5848350" cy="3752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lang="zh-CN" sz="24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举措</a:t>
            </a:r>
            <a:endParaRPr lang="zh-CN" sz="24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9412" t="-2941" r="-9412" b="-2941"/>
          <a:stretch>
            <a:fillRect/>
          </a:stretch>
        </p:blipFill>
        <p:spPr>
          <a:xfrm>
            <a:off x="5457825" y="2635885"/>
            <a:ext cx="192405" cy="17145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7"/>
            </p:custDataLst>
          </p:nvPr>
        </p:nvSpPr>
        <p:spPr>
          <a:xfrm>
            <a:off x="5803106" y="2457307"/>
            <a:ext cx="4857750" cy="495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学校：精心</a:t>
            </a:r>
            <a:r>
              <a:rPr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谋划十五五规划</a:t>
            </a:r>
            <a:endParaRPr sz="22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9412" t="-2941" r="-9412" b="-2941"/>
          <a:stretch>
            <a:fillRect/>
          </a:stretch>
        </p:blipFill>
        <p:spPr>
          <a:xfrm>
            <a:off x="5457825" y="3389630"/>
            <a:ext cx="192405" cy="17145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5803106" y="3181207"/>
            <a:ext cx="5503069" cy="952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专业：</a:t>
            </a:r>
            <a:r>
              <a:rPr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优化</a:t>
            </a: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专业布局、专业</a:t>
            </a:r>
            <a:r>
              <a:rPr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人才培养方案</a:t>
            </a: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课程标准</a:t>
            </a: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、教材内容和呈现形式等</a:t>
            </a:r>
            <a:endParaRPr lang="zh-CN" sz="22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9412" t="-2941" r="-9412" b="-2941"/>
          <a:stretch>
            <a:fillRect/>
          </a:stretch>
        </p:blipFill>
        <p:spPr>
          <a:xfrm>
            <a:off x="5457825" y="4533900"/>
            <a:ext cx="192405" cy="17145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31"/>
            </p:custDataLst>
          </p:nvPr>
        </p:nvSpPr>
        <p:spPr>
          <a:xfrm>
            <a:off x="5803106" y="4362307"/>
            <a:ext cx="5503069" cy="952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教师：优化教案、实训方案、教学方法等</a:t>
            </a:r>
            <a:endParaRPr lang="zh-CN" altLang="en-US" sz="22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任意多边形 1"/>
          <p:cNvSpPr/>
          <p:nvPr>
            <p:custDataLst>
              <p:tags r:id="rId32"/>
            </p:custDataLst>
          </p:nvPr>
        </p:nvSpPr>
        <p:spPr>
          <a:xfrm>
            <a:off x="0" y="0"/>
            <a:ext cx="12192000" cy="95250"/>
          </a:xfrm>
          <a:custGeom>
            <a:avLst/>
            <a:gdLst>
              <a:gd name="sw" fmla="*/ 1 w 19200"/>
              <a:gd name="sh" fmla="*/ 1 h 150"/>
              <a:gd name="mins" fmla="min sw sh"/>
              <a:gd name="dsw" fmla="+- 0 sw mins"/>
              <a:gd name="dsh" fmla="+- 0 sh mins"/>
              <a:gd name="p0a2dx" fmla="*/ dsw 0 1"/>
              <a:gd name="p0a2dy" fmla="*/ dsh 150 1"/>
              <a:gd name="p0a3dx" fmla="*/ dsw 0 1"/>
              <a:gd name="p0a3dy" fmla="*/ dsh 0 1"/>
              <a:gd name="p0a0dx" fmla="*/ dsw 19200 1"/>
              <a:gd name="p0a0dy" fmla="*/ dsh 0 1"/>
              <a:gd name="p0a1dx" fmla="*/ dsw 19200 1"/>
              <a:gd name="p0a1dy" fmla="*/ dsh 15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50 mins 1"/>
              <a:gd name="p0y2" fmla="+- p0y2s p0a1dy 0"/>
              <a:gd name="p0x3s" fmla="*/ 0 mins 1"/>
              <a:gd name="p0x3" fmla="+- p0x3s p0a2dx 0"/>
              <a:gd name="p0y3s" fmla="*/ 1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矩形 61"/>
          <p:cNvSpPr/>
          <p:nvPr>
            <p:custDataLst>
              <p:tags r:id="rId33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9412" t="-2941" r="-9412" b="-2941"/>
          <a:stretch>
            <a:fillRect/>
          </a:stretch>
        </p:blipFill>
        <p:spPr>
          <a:xfrm>
            <a:off x="5457825" y="5509895"/>
            <a:ext cx="192405" cy="17145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5803106" y="5314172"/>
            <a:ext cx="5503069" cy="952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就业：</a:t>
            </a:r>
            <a:r>
              <a:rPr lang="zh-CN" sz="225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与企业联姻、多联系走动</a:t>
            </a:r>
            <a:endParaRPr sz="225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571500" y="0"/>
            <a:ext cx="11049000" cy="571500"/>
            <a:chOff x="900" y="0"/>
            <a:chExt cx="17400" cy="900"/>
          </a:xfrm>
        </p:grpSpPr>
        <p:sp>
          <p:nvSpPr>
            <p:cNvPr id="3" name="任意多边形 2"/>
            <p:cNvSpPr/>
            <p:nvPr>
              <p:custDataLst>
                <p:tags r:id="rId2"/>
              </p:custDataLst>
            </p:nvPr>
          </p:nvSpPr>
          <p:spPr>
            <a:xfrm>
              <a:off x="900" y="0"/>
              <a:ext cx="17400" cy="900"/>
            </a:xfrm>
            <a:custGeom>
              <a:avLst/>
              <a:gdLst>
                <a:gd name="sw" fmla="*/ 1 w 17400"/>
                <a:gd name="sh" fmla="*/ 1 h 900"/>
                <a:gd name="mins" fmla="min sw sh"/>
                <a:gd name="dsw" fmla="+- 0 sw mins"/>
                <a:gd name="dsh" fmla="+- 0 sh mins"/>
                <a:gd name="p0x0" fmla="*/ 0 w 17400"/>
                <a:gd name="p0y0" fmla="*/ 0 h 900"/>
                <a:gd name="p0x1" fmla="*/ 17400 w 17400"/>
                <a:gd name="p0y1" fmla="*/ 0 h 900"/>
                <a:gd name="p0x2" fmla="*/ 17400 w 17400"/>
                <a:gd name="p0y2" fmla="*/ 900 h 900"/>
                <a:gd name="p0x3" fmla="*/ 0 w 17400"/>
                <a:gd name="p0y3" fmla="*/ 900 h 900"/>
                <a:gd name="p0x4" fmla="*/ 0 w 17400"/>
                <a:gd name="p0y4" fmla="*/ 0 h 90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3"/>
              </p:custDataLst>
            </p:nvPr>
          </p:nvSpPr>
          <p:spPr>
            <a:xfrm>
              <a:off x="900" y="0"/>
              <a:ext cx="75" cy="900"/>
            </a:xfrm>
            <a:custGeom>
              <a:avLst/>
              <a:gdLst>
                <a:gd name="sw" fmla="*/ 1 w 75"/>
                <a:gd name="sh" fmla="*/ 1 h 900"/>
                <a:gd name="mins" fmla="min sw sh"/>
                <a:gd name="dsw" fmla="+- 0 sw mins"/>
                <a:gd name="dsh" fmla="+- 0 sh mins"/>
                <a:gd name="p0x0" fmla="*/ 0 w 75"/>
                <a:gd name="p0y0" fmla="*/ 900 h 900"/>
                <a:gd name="p0x1" fmla="*/ 0 w 75"/>
                <a:gd name="p0y1" fmla="*/ 0 h 900"/>
                <a:gd name="p0x2" fmla="*/ 75 w 75"/>
                <a:gd name="p0y2" fmla="*/ 0 h 900"/>
                <a:gd name="p0x3" fmla="*/ 75 w 75"/>
                <a:gd name="p0y3" fmla="*/ 900 h 900"/>
                <a:gd name="p0x4" fmla="*/ 0 w 75"/>
                <a:gd name="p0y4" fmla="*/ 900 h 90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771525" y="325755"/>
            <a:ext cx="10848975" cy="2152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73000"/>
              </a:lnSpc>
            </a:pP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二</a:t>
            </a:r>
            <a:r>
              <a:rPr lang="en-US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聚焦核心要务，强化实干担当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</a:t>
            </a:r>
            <a:r>
              <a:rPr lang="zh-CN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在攻坚克难中开创学校发展新局</a:t>
            </a:r>
            <a:endParaRPr lang="zh-CN" sz="28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任意多边形 1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95250"/>
          </a:xfrm>
          <a:custGeom>
            <a:avLst/>
            <a:gdLst>
              <a:gd name="sw" fmla="*/ 1 w 19200"/>
              <a:gd name="sh" fmla="*/ 1 h 150"/>
              <a:gd name="mins" fmla="min sw sh"/>
              <a:gd name="dsw" fmla="+- 0 sw mins"/>
              <a:gd name="dsh" fmla="+- 0 sh mins"/>
              <a:gd name="p0a1dx" fmla="*/ dsw 19200 1"/>
              <a:gd name="p0a1dy" fmla="*/ dsh 150 1"/>
              <a:gd name="p0a0dx" fmla="*/ dsw 19200 1"/>
              <a:gd name="p0a0dy" fmla="*/ dsh 0 1"/>
              <a:gd name="p0a3dx" fmla="*/ dsw 0 1"/>
              <a:gd name="p0a3dy" fmla="*/ dsh 0 1"/>
              <a:gd name="p0a2dx" fmla="*/ dsw 0 1"/>
              <a:gd name="p0a2dy" fmla="*/ dsh 15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50 mins 1"/>
              <a:gd name="p0y2" fmla="+- p0y2s p0a1dy 0"/>
              <a:gd name="p0x3s" fmla="*/ 0 mins 1"/>
              <a:gd name="p0x3" fmla="+- p0x3s p0a2dx 0"/>
              <a:gd name="p0y3s" fmla="*/ 15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100000">
                <a:srgbClr val="DC143C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0" name="矩形 99"/>
          <p:cNvSpPr/>
          <p:nvPr>
            <p:custDataLst>
              <p:tags r:id="rId6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571500" y="1025525"/>
            <a:ext cx="10934700" cy="5340350"/>
            <a:chOff x="900" y="1615"/>
            <a:chExt cx="17220" cy="8410"/>
          </a:xfrm>
        </p:grpSpPr>
        <p:sp>
          <p:nvSpPr>
            <p:cNvPr id="53" name="任意多边形 52"/>
            <p:cNvSpPr/>
            <p:nvPr>
              <p:custDataLst>
                <p:tags r:id="rId7"/>
              </p:custDataLst>
            </p:nvPr>
          </p:nvSpPr>
          <p:spPr>
            <a:xfrm>
              <a:off x="10554" y="9297"/>
              <a:ext cx="7087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grpSp>
          <p:nvGrpSpPr>
            <p:cNvPr id="12" name="组合 11"/>
            <p:cNvGrpSpPr/>
            <p:nvPr>
              <p:custDataLst>
                <p:tags r:id="rId8"/>
              </p:custDataLst>
            </p:nvPr>
          </p:nvGrpSpPr>
          <p:grpSpPr>
            <a:xfrm>
              <a:off x="1001" y="1615"/>
              <a:ext cx="8370" cy="4020"/>
              <a:chOff x="900" y="1080"/>
              <a:chExt cx="8370" cy="4020"/>
            </a:xfrm>
            <a:effectLst>
              <a:outerShdw blurRad="171450" dist="38100" dir="5399999" algn="ctr" rotWithShape="0">
                <a:srgbClr val="C41E3A">
                  <a:alpha val="10196"/>
                </a:srgbClr>
              </a:outerShdw>
            </a:effectLst>
          </p:grpSpPr>
          <p:sp>
            <p:nvSpPr>
              <p:cNvPr id="7" name="任意多边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900" y="1080"/>
                <a:ext cx="8370" cy="4020"/>
              </a:xfrm>
              <a:custGeom>
                <a:avLst/>
                <a:gdLst>
                  <a:gd name="sw" fmla="*/ 1 w 8370"/>
                  <a:gd name="sh" fmla="*/ 1 h 4020"/>
                  <a:gd name="mins" fmla="min sw sh"/>
                  <a:gd name="dsw" fmla="+- 0 sw mins"/>
                  <a:gd name="dsh" fmla="+- 0 sh mins"/>
                  <a:gd name="p0x0" fmla="*/ 120 w 8370"/>
                  <a:gd name="p0y0" fmla="*/ 0 h 4020"/>
                  <a:gd name="p0x1" fmla="*/ 8250 w 8370"/>
                  <a:gd name="p0y1" fmla="*/ 0 h 4020"/>
                  <a:gd name="p0x2" fmla="*/ 8316 w 8370"/>
                  <a:gd name="p0y2" fmla="*/ 0 h 4020"/>
                  <a:gd name="p0x3" fmla="*/ 8370 w 8370"/>
                  <a:gd name="p0y3" fmla="*/ 53 h 4020"/>
                  <a:gd name="p0x4" fmla="*/ 8370 w 8370"/>
                  <a:gd name="p0y4" fmla="*/ 120 h 4020"/>
                  <a:gd name="p0x5" fmla="*/ 8370 w 8370"/>
                  <a:gd name="p0y5" fmla="*/ 3900 h 4020"/>
                  <a:gd name="p0x6" fmla="*/ 8370 w 8370"/>
                  <a:gd name="p0y6" fmla="*/ 3966 h 4020"/>
                  <a:gd name="p0x7" fmla="*/ 8316 w 8370"/>
                  <a:gd name="p0y7" fmla="*/ 4020 h 4020"/>
                  <a:gd name="p0x8" fmla="*/ 8250 w 8370"/>
                  <a:gd name="p0y8" fmla="*/ 4020 h 4020"/>
                  <a:gd name="p0x9" fmla="*/ 120 w 8370"/>
                  <a:gd name="p0y9" fmla="*/ 4020 h 4020"/>
                  <a:gd name="p0x10" fmla="*/ 53 w 8370"/>
                  <a:gd name="p0y10" fmla="*/ 4020 h 4020"/>
                  <a:gd name="p0x11" fmla="*/ 0 w 8370"/>
                  <a:gd name="p0y11" fmla="*/ 3966 h 4020"/>
                  <a:gd name="p0x12" fmla="*/ 0 w 8370"/>
                  <a:gd name="p0y12" fmla="*/ 3900 h 4020"/>
                  <a:gd name="p0x13" fmla="*/ 0 w 8370"/>
                  <a:gd name="p0y13" fmla="*/ 120 h 4020"/>
                  <a:gd name="p0x14" fmla="*/ 0 w 8370"/>
                  <a:gd name="p0y14" fmla="*/ 53 h 4020"/>
                  <a:gd name="p0x15" fmla="*/ 53 w 8370"/>
                  <a:gd name="p0y15" fmla="*/ 0 h 4020"/>
                  <a:gd name="p0x16" fmla="*/ 120 w 8370"/>
                  <a:gd name="p0y16" fmla="*/ 0 h 402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cubicBezTo>
                      <a:pt x="p0x14" y="p0y14"/>
                      <a:pt x="p0x15" y="p0y15"/>
                      <a:pt x="p0x16" y="p0y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sp>
            <p:nvSpPr>
              <p:cNvPr id="8" name="任意多边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982" y="1080"/>
                <a:ext cx="8252" cy="45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37 w 8251"/>
                  <a:gd name="p0y0" fmla="*/ 0 h 45"/>
                  <a:gd name="p0x1" fmla="*/ 8167 w 8251"/>
                  <a:gd name="p0y1" fmla="*/ 0 h 45"/>
                  <a:gd name="p0x2" fmla="*/ 8200 w 8251"/>
                  <a:gd name="p0y2" fmla="*/ 0 h 45"/>
                  <a:gd name="p0x3" fmla="*/ 8230 w 8251"/>
                  <a:gd name="p0y3" fmla="*/ 13 h 45"/>
                  <a:gd name="p0x4" fmla="*/ 8251 w 8251"/>
                  <a:gd name="p0y4" fmla="*/ 35 h 45"/>
                  <a:gd name="p0x5" fmla="*/ 8241 w 8251"/>
                  <a:gd name="p0y5" fmla="*/ 45 h 45"/>
                  <a:gd name="p0x6" fmla="*/ 8241 w 8251"/>
                  <a:gd name="p0y6" fmla="*/ 45 h 45"/>
                  <a:gd name="p0x7" fmla="*/ 8222 w 8251"/>
                  <a:gd name="p0y7" fmla="*/ 26 h 45"/>
                  <a:gd name="p0x8" fmla="*/ 8196 w 8251"/>
                  <a:gd name="p0y8" fmla="*/ 15 h 45"/>
                  <a:gd name="p0x9" fmla="*/ 8167 w 8251"/>
                  <a:gd name="p0y9" fmla="*/ 15 h 45"/>
                  <a:gd name="p0x10" fmla="*/ 37 w 8251"/>
                  <a:gd name="p0y10" fmla="*/ 15 h 45"/>
                  <a:gd name="p0x11" fmla="*/ 30 w 8251"/>
                  <a:gd name="p0y11" fmla="*/ 15 h 45"/>
                  <a:gd name="p0x12" fmla="*/ 24 w 8251"/>
                  <a:gd name="p0y12" fmla="*/ 16 h 45"/>
                  <a:gd name="p0x13" fmla="*/ 18 w 8251"/>
                  <a:gd name="p0y13" fmla="*/ 20 h 45"/>
                  <a:gd name="p0x14" fmla="*/ 0 w 8251"/>
                  <a:gd name="p0y14" fmla="*/ 5 h 45"/>
                  <a:gd name="p0x15" fmla="*/ 0 w 8251"/>
                  <a:gd name="p0y15" fmla="*/ 5 h 45"/>
                  <a:gd name="p0x16" fmla="*/ 11 w 8251"/>
                  <a:gd name="p0y16" fmla="*/ 2 h 45"/>
                  <a:gd name="p0x17" fmla="*/ 24 w 8251"/>
                  <a:gd name="p0y17" fmla="*/ 0 h 45"/>
                  <a:gd name="p0x18" fmla="*/ 37 w 8251"/>
                  <a:gd name="p0y18" fmla="*/ 0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sp>
            <p:nvSpPr>
              <p:cNvPr id="9" name="任意多边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9224" y="1115"/>
                <a:ext cx="46" cy="3949"/>
              </a:xfrm>
              <a:custGeom>
                <a:avLst/>
                <a:gdLst>
                  <a:gd name="sw" fmla="*/ 1 w 45"/>
                  <a:gd name="sh" fmla="*/ 1 h 3949"/>
                  <a:gd name="mins" fmla="min sw sh"/>
                  <a:gd name="dsw" fmla="+- 0 sw mins"/>
                  <a:gd name="dsh" fmla="+- 0 sh mins"/>
                  <a:gd name="p0x0" fmla="*/ 45 w 45"/>
                  <a:gd name="p0y0" fmla="*/ 84 h 3949"/>
                  <a:gd name="p0x1" fmla="*/ 45 w 45"/>
                  <a:gd name="p0y1" fmla="*/ 3864 h 3949"/>
                  <a:gd name="p0x2" fmla="*/ 45 w 45"/>
                  <a:gd name="p0y2" fmla="*/ 3897 h 3949"/>
                  <a:gd name="p0x3" fmla="*/ 32 w 45"/>
                  <a:gd name="p0y3" fmla="*/ 3927 h 3949"/>
                  <a:gd name="p0x4" fmla="*/ 10 w 45"/>
                  <a:gd name="p0y4" fmla="*/ 3949 h 3949"/>
                  <a:gd name="p0x5" fmla="*/ 0 w 45"/>
                  <a:gd name="p0y5" fmla="*/ 3939 h 3949"/>
                  <a:gd name="p0x6" fmla="*/ 19 w 45"/>
                  <a:gd name="p0y6" fmla="*/ 3920 h 3949"/>
                  <a:gd name="p0x7" fmla="*/ 30 w 45"/>
                  <a:gd name="p0y7" fmla="*/ 3893 h 3949"/>
                  <a:gd name="p0x8" fmla="*/ 30 w 45"/>
                  <a:gd name="p0y8" fmla="*/ 3864 h 3949"/>
                  <a:gd name="p0x9" fmla="*/ 30 w 45"/>
                  <a:gd name="p0y9" fmla="*/ 84 h 3949"/>
                  <a:gd name="p0x10" fmla="*/ 30 w 45"/>
                  <a:gd name="p0y10" fmla="*/ 55 h 3949"/>
                  <a:gd name="p0x11" fmla="*/ 19 w 45"/>
                  <a:gd name="p0y11" fmla="*/ 29 h 3949"/>
                  <a:gd name="p0x12" fmla="*/ 0 w 45"/>
                  <a:gd name="p0y12" fmla="*/ 10 h 3949"/>
                  <a:gd name="p0x13" fmla="*/ 10 w 45"/>
                  <a:gd name="p0y13" fmla="*/ 0 h 3949"/>
                  <a:gd name="p0x14" fmla="*/ 10 w 45"/>
                  <a:gd name="p0y14" fmla="*/ 0 h 3949"/>
                  <a:gd name="p0x15" fmla="*/ 32 w 45"/>
                  <a:gd name="p0y15" fmla="*/ 21 h 3949"/>
                  <a:gd name="p0x16" fmla="*/ 45 w 45"/>
                  <a:gd name="p0y16" fmla="*/ 51 h 3949"/>
                  <a:gd name="p0x17" fmla="*/ 45 w 45"/>
                  <a:gd name="p0y17" fmla="*/ 84 h 3949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sp>
            <p:nvSpPr>
              <p:cNvPr id="10" name="任意多边形 9"/>
              <p:cNvSpPr/>
              <p:nvPr>
                <p:custDataLst>
                  <p:tags r:id="rId12"/>
                </p:custDataLst>
              </p:nvPr>
            </p:nvSpPr>
            <p:spPr>
              <a:xfrm>
                <a:off x="982" y="5054"/>
                <a:ext cx="8252" cy="46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8167 w 8251"/>
                  <a:gd name="p0y0" fmla="*/ 45 h 45"/>
                  <a:gd name="p0x1" fmla="*/ 37 w 8251"/>
                  <a:gd name="p0y1" fmla="*/ 45 h 45"/>
                  <a:gd name="p0x2" fmla="*/ 24 w 8251"/>
                  <a:gd name="p0y2" fmla="*/ 45 h 45"/>
                  <a:gd name="p0x3" fmla="*/ 11 w 8251"/>
                  <a:gd name="p0y3" fmla="*/ 43 h 45"/>
                  <a:gd name="p0x4" fmla="*/ 0 w 8251"/>
                  <a:gd name="p0y4" fmla="*/ 39 h 45"/>
                  <a:gd name="p0x5" fmla="*/ 18 w 8251"/>
                  <a:gd name="p0y5" fmla="*/ 25 h 45"/>
                  <a:gd name="p0x6" fmla="*/ 18 w 8251"/>
                  <a:gd name="p0y6" fmla="*/ 25 h 45"/>
                  <a:gd name="p0x7" fmla="*/ 24 w 8251"/>
                  <a:gd name="p0y7" fmla="*/ 28 h 45"/>
                  <a:gd name="p0x8" fmla="*/ 30 w 8251"/>
                  <a:gd name="p0y8" fmla="*/ 30 h 45"/>
                  <a:gd name="p0x9" fmla="*/ 37 w 8251"/>
                  <a:gd name="p0y9" fmla="*/ 30 h 45"/>
                  <a:gd name="p0x10" fmla="*/ 8167 w 8251"/>
                  <a:gd name="p0y10" fmla="*/ 30 h 45"/>
                  <a:gd name="p0x11" fmla="*/ 8196 w 8251"/>
                  <a:gd name="p0y11" fmla="*/ 30 h 45"/>
                  <a:gd name="p0x12" fmla="*/ 8222 w 8251"/>
                  <a:gd name="p0y12" fmla="*/ 19 h 45"/>
                  <a:gd name="p0x13" fmla="*/ 8241 w 8251"/>
                  <a:gd name="p0y13" fmla="*/ 0 h 45"/>
                  <a:gd name="p0x14" fmla="*/ 8251 w 8251"/>
                  <a:gd name="p0y14" fmla="*/ 10 h 45"/>
                  <a:gd name="p0x15" fmla="*/ 8230 w 8251"/>
                  <a:gd name="p0y15" fmla="*/ 32 h 45"/>
                  <a:gd name="p0x16" fmla="*/ 8200 w 8251"/>
                  <a:gd name="p0y16" fmla="*/ 45 h 45"/>
                  <a:gd name="p0x17" fmla="*/ 8167 w 8251"/>
                  <a:gd name="p0y17" fmla="*/ 45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sp>
            <p:nvSpPr>
              <p:cNvPr id="11" name="任意多边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00" y="1085"/>
                <a:ext cx="101" cy="4009"/>
              </a:xfrm>
              <a:custGeom>
                <a:avLst/>
                <a:gdLst>
                  <a:gd name="sw" fmla="*/ 1 w 101"/>
                  <a:gd name="sh" fmla="*/ 1 h 4008"/>
                  <a:gd name="mins" fmla="min sw sh"/>
                  <a:gd name="dsw" fmla="+- 0 sw mins"/>
                  <a:gd name="dsh" fmla="+- 0 sh mins"/>
                  <a:gd name="p0x0" fmla="*/ 0 w 101"/>
                  <a:gd name="p0y0" fmla="*/ 3894 h 4008"/>
                  <a:gd name="p0x1" fmla="*/ 0 w 101"/>
                  <a:gd name="p0y1" fmla="*/ 114 h 4008"/>
                  <a:gd name="p0x2" fmla="*/ 0 w 101"/>
                  <a:gd name="p0y2" fmla="*/ 60 h 4008"/>
                  <a:gd name="p0x3" fmla="*/ 34 w 101"/>
                  <a:gd name="p0y3" fmla="*/ 15 h 4008"/>
                  <a:gd name="p0x4" fmla="*/ 82 w 101"/>
                  <a:gd name="p0y4" fmla="*/ 0 h 4008"/>
                  <a:gd name="p0x5" fmla="*/ 101 w 101"/>
                  <a:gd name="p0y5" fmla="*/ 14 h 4008"/>
                  <a:gd name="p0x6" fmla="*/ 101 w 101"/>
                  <a:gd name="p0y6" fmla="*/ 14 h 4008"/>
                  <a:gd name="p0x7" fmla="*/ 77 w 101"/>
                  <a:gd name="p0y7" fmla="*/ 27 h 4008"/>
                  <a:gd name="p0x8" fmla="*/ 60 w 101"/>
                  <a:gd name="p0y8" fmla="*/ 67 h 4008"/>
                  <a:gd name="p0x9" fmla="*/ 60 w 101"/>
                  <a:gd name="p0y9" fmla="*/ 114 h 4008"/>
                  <a:gd name="p0x10" fmla="*/ 60 w 101"/>
                  <a:gd name="p0y10" fmla="*/ 3894 h 4008"/>
                  <a:gd name="p0x11" fmla="*/ 60 w 101"/>
                  <a:gd name="p0y11" fmla="*/ 3940 h 4008"/>
                  <a:gd name="p0x12" fmla="*/ 77 w 101"/>
                  <a:gd name="p0y12" fmla="*/ 3980 h 4008"/>
                  <a:gd name="p0x13" fmla="*/ 101 w 101"/>
                  <a:gd name="p0y13" fmla="*/ 3994 h 4008"/>
                  <a:gd name="p0x14" fmla="*/ 82 w 101"/>
                  <a:gd name="p0y14" fmla="*/ 4008 h 4008"/>
                  <a:gd name="p0x15" fmla="*/ 82 w 101"/>
                  <a:gd name="p0y15" fmla="*/ 4008 h 4008"/>
                  <a:gd name="p0x16" fmla="*/ 34 w 101"/>
                  <a:gd name="p0y16" fmla="*/ 3992 h 4008"/>
                  <a:gd name="p0x17" fmla="*/ 0 w 101"/>
                  <a:gd name="p0y17" fmla="*/ 3947 h 4008"/>
                  <a:gd name="p0x18" fmla="*/ 0 w 101"/>
                  <a:gd name="p0y18" fmla="*/ 3894 h 4008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</p:grpSp>
        <p:pic>
          <p:nvPicPr>
            <p:cNvPr id="13" name="图片 1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t="-7143" b="-7143"/>
            <a:stretch>
              <a:fillRect/>
            </a:stretch>
          </p:blipFill>
          <p:spPr>
            <a:xfrm>
              <a:off x="1320" y="1910"/>
              <a:ext cx="600" cy="480"/>
            </a:xfrm>
            <a:prstGeom prst="rect">
              <a:avLst/>
            </a:prstGeom>
          </p:spPr>
        </p:pic>
        <p:grpSp>
          <p:nvGrpSpPr>
            <p:cNvPr id="16" name="组合 15"/>
            <p:cNvGrpSpPr/>
            <p:nvPr>
              <p:custDataLst>
                <p:tags r:id="rId17"/>
              </p:custDataLst>
            </p:nvPr>
          </p:nvGrpSpPr>
          <p:grpSpPr>
            <a:xfrm>
              <a:off x="2100" y="1856"/>
              <a:ext cx="3286" cy="677"/>
              <a:chOff x="2100" y="1401"/>
              <a:chExt cx="3286" cy="677"/>
            </a:xfrm>
          </p:grpSpPr>
          <p:sp>
            <p:nvSpPr>
              <p:cNvPr id="14" name="任意多边形 13"/>
              <p:cNvSpPr/>
              <p:nvPr>
                <p:custDataLst>
                  <p:tags r:id="rId18"/>
                </p:custDataLst>
              </p:nvPr>
            </p:nvSpPr>
            <p:spPr>
              <a:xfrm>
                <a:off x="2100" y="1401"/>
                <a:ext cx="2340" cy="587"/>
              </a:xfrm>
              <a:custGeom>
                <a:avLst/>
                <a:gdLst>
                  <a:gd name="sw" fmla="*/ 1 w 2340"/>
                  <a:gd name="sh" fmla="*/ 1 h 587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587"/>
                  <a:gd name="p0x1" fmla="*/ 2340 w 2340"/>
                  <a:gd name="p0y1" fmla="*/ 587 h 587"/>
                  <a:gd name="p0x2" fmla="*/ 0 w 2340"/>
                  <a:gd name="p0y2" fmla="*/ 587 h 587"/>
                  <a:gd name="p0x3" fmla="*/ 0 w 2340"/>
                  <a:gd name="p0y3" fmla="*/ 0 h 587"/>
                  <a:gd name="p0x4" fmla="*/ 2340 w 2340"/>
                  <a:gd name="p0y4" fmla="*/ 0 h 587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sp>
            <p:nvSpPr>
              <p:cNvPr id="15" name="任意多边形 14"/>
              <p:cNvSpPr/>
              <p:nvPr>
                <p:custDataLst>
                  <p:tags r:id="rId19"/>
                </p:custDataLst>
              </p:nvPr>
            </p:nvSpPr>
            <p:spPr>
              <a:xfrm>
                <a:off x="2100" y="1958"/>
                <a:ext cx="3286" cy="120"/>
              </a:xfrm>
              <a:custGeom>
                <a:avLst/>
                <a:gdLst>
                  <a:gd name="sw" fmla="*/ 1 w 2340"/>
                  <a:gd name="sh" fmla="*/ 1 h 30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30"/>
                  <a:gd name="p0x1" fmla="*/ 2340 w 2340"/>
                  <a:gd name="p0y1" fmla="*/ 30 h 30"/>
                  <a:gd name="p0x2" fmla="*/ 0 w 2340"/>
                  <a:gd name="p0y2" fmla="*/ 30 h 30"/>
                  <a:gd name="p0x3" fmla="*/ 0 w 2340"/>
                  <a:gd name="p0y3" fmla="*/ 0 h 30"/>
                  <a:gd name="p0x4" fmla="*/ 2340 w 2340"/>
                  <a:gd name="p0y4" fmla="*/ 0 h 3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</p:grpSp>
        <p:sp>
          <p:nvSpPr>
            <p:cNvPr id="17" name="文本框 16"/>
            <p:cNvSpPr txBox="1"/>
            <p:nvPr>
              <p:custDataLst>
                <p:tags r:id="rId20"/>
              </p:custDataLst>
            </p:nvPr>
          </p:nvSpPr>
          <p:spPr>
            <a:xfrm>
              <a:off x="2100" y="1886"/>
              <a:ext cx="3567" cy="39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00000"/>
                </a:lnSpc>
              </a:pP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一是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坚守育人初心</a:t>
              </a:r>
              <a:endPara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8" name="任意多边形 17"/>
            <p:cNvSpPr/>
            <p:nvPr>
              <p:custDataLst>
                <p:tags r:id="rId21"/>
              </p:custDataLst>
            </p:nvPr>
          </p:nvSpPr>
          <p:spPr>
            <a:xfrm>
              <a:off x="2100" y="2413"/>
              <a:ext cx="900" cy="30"/>
            </a:xfrm>
            <a:custGeom>
              <a:avLst/>
              <a:gdLst>
                <a:gd name="sw" fmla="*/ 1 w 900"/>
                <a:gd name="sh" fmla="*/ 1 h 30"/>
                <a:gd name="mins" fmla="min sw sh"/>
                <a:gd name="dsw" fmla="+- 0 sw mins"/>
                <a:gd name="dsh" fmla="+- 0 sh mins"/>
                <a:gd name="p0x0" fmla="*/ 900 w 900"/>
                <a:gd name="p0y0" fmla="*/ 0 h 30"/>
                <a:gd name="p0x1" fmla="*/ 900 w 900"/>
                <a:gd name="p0y1" fmla="*/ 30 h 30"/>
                <a:gd name="p0x2" fmla="*/ 0 w 900"/>
                <a:gd name="p0y2" fmla="*/ 30 h 30"/>
                <a:gd name="p0x3" fmla="*/ 0 w 900"/>
                <a:gd name="p0y3" fmla="*/ 0 h 30"/>
                <a:gd name="p0x4" fmla="*/ 900 w 900"/>
                <a:gd name="p0y4" fmla="*/ 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19" name="任意多边形 18"/>
            <p:cNvSpPr/>
            <p:nvPr>
              <p:custDataLst>
                <p:tags r:id="rId22"/>
              </p:custDataLst>
            </p:nvPr>
          </p:nvSpPr>
          <p:spPr>
            <a:xfrm>
              <a:off x="1419" y="2740"/>
              <a:ext cx="1731" cy="557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20" name="文本框 19"/>
            <p:cNvSpPr txBox="1"/>
            <p:nvPr>
              <p:custDataLst>
                <p:tags r:id="rId23"/>
              </p:custDataLst>
            </p:nvPr>
          </p:nvSpPr>
          <p:spPr>
            <a:xfrm>
              <a:off x="1530" y="2693"/>
              <a:ext cx="1620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立德树人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任意多边形 20"/>
            <p:cNvSpPr/>
            <p:nvPr>
              <p:custDataLst>
                <p:tags r:id="rId24"/>
              </p:custDataLst>
            </p:nvPr>
          </p:nvSpPr>
          <p:spPr>
            <a:xfrm>
              <a:off x="4142" y="2706"/>
              <a:ext cx="1500" cy="557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22" name="文本框 21"/>
            <p:cNvSpPr txBox="1"/>
            <p:nvPr>
              <p:custDataLst>
                <p:tags r:id="rId25"/>
              </p:custDataLst>
            </p:nvPr>
          </p:nvSpPr>
          <p:spPr>
            <a:xfrm>
              <a:off x="4067" y="2682"/>
              <a:ext cx="1852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五育并举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任意多边形 22"/>
            <p:cNvSpPr/>
            <p:nvPr>
              <p:custDataLst>
                <p:tags r:id="rId26"/>
              </p:custDataLst>
            </p:nvPr>
          </p:nvSpPr>
          <p:spPr>
            <a:xfrm>
              <a:off x="6498" y="2693"/>
              <a:ext cx="1767" cy="557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24" name="文本框 23"/>
            <p:cNvSpPr txBox="1"/>
            <p:nvPr>
              <p:custDataLst>
                <p:tags r:id="rId27"/>
              </p:custDataLst>
            </p:nvPr>
          </p:nvSpPr>
          <p:spPr>
            <a:xfrm>
              <a:off x="6713" y="2693"/>
              <a:ext cx="1758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健康第一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任意多边形 24"/>
            <p:cNvSpPr/>
            <p:nvPr>
              <p:custDataLst>
                <p:tags r:id="rId28"/>
              </p:custDataLst>
            </p:nvPr>
          </p:nvSpPr>
          <p:spPr>
            <a:xfrm>
              <a:off x="1560" y="4201"/>
              <a:ext cx="1500" cy="557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26" name="文本框 25"/>
            <p:cNvSpPr txBox="1"/>
            <p:nvPr>
              <p:custDataLst>
                <p:tags r:id="rId29"/>
              </p:custDataLst>
            </p:nvPr>
          </p:nvSpPr>
          <p:spPr>
            <a:xfrm>
              <a:off x="1492" y="4167"/>
              <a:ext cx="1839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思政教育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任意多边形 26"/>
            <p:cNvSpPr/>
            <p:nvPr>
              <p:custDataLst>
                <p:tags r:id="rId30"/>
              </p:custDataLst>
            </p:nvPr>
          </p:nvSpPr>
          <p:spPr>
            <a:xfrm>
              <a:off x="3982" y="4220"/>
              <a:ext cx="1660" cy="558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28" name="文本框 27"/>
            <p:cNvSpPr txBox="1"/>
            <p:nvPr>
              <p:custDataLst>
                <p:tags r:id="rId31"/>
              </p:custDataLst>
            </p:nvPr>
          </p:nvSpPr>
          <p:spPr>
            <a:xfrm>
              <a:off x="4005" y="4174"/>
              <a:ext cx="1662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学风建设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任意多边形 28"/>
            <p:cNvSpPr/>
            <p:nvPr>
              <p:custDataLst>
                <p:tags r:id="rId32"/>
              </p:custDataLst>
            </p:nvPr>
          </p:nvSpPr>
          <p:spPr>
            <a:xfrm>
              <a:off x="6390" y="4239"/>
              <a:ext cx="2117" cy="583"/>
            </a:xfrm>
            <a:custGeom>
              <a:avLst/>
              <a:gdLst>
                <a:gd name="sw" fmla="*/ 1 w 1770"/>
                <a:gd name="sh" fmla="*/ 1 h 557"/>
                <a:gd name="mins" fmla="min sw sh"/>
                <a:gd name="dsw" fmla="+- 0 sw mins"/>
                <a:gd name="dsh" fmla="+- 0 sh mins"/>
                <a:gd name="p0x0" fmla="*/ 60 w 1770"/>
                <a:gd name="p0y0" fmla="*/ 0 h 557"/>
                <a:gd name="p0x1" fmla="*/ 1710 w 1770"/>
                <a:gd name="p0y1" fmla="*/ 0 h 557"/>
                <a:gd name="p0x2" fmla="*/ 1711 w 1770"/>
                <a:gd name="p0y2" fmla="*/ 0 h 557"/>
                <a:gd name="p0x3" fmla="*/ 1713 w 1770"/>
                <a:gd name="p0y3" fmla="*/ 0 h 557"/>
                <a:gd name="p0x4" fmla="*/ 1714 w 1770"/>
                <a:gd name="p0y4" fmla="*/ 0 h 557"/>
                <a:gd name="p0x5" fmla="*/ 1716 w 1770"/>
                <a:gd name="p0y5" fmla="*/ 0 h 557"/>
                <a:gd name="p0x6" fmla="*/ 1718 w 1770"/>
                <a:gd name="p0y6" fmla="*/ 0 h 557"/>
                <a:gd name="p0x7" fmla="*/ 1719 w 1770"/>
                <a:gd name="p0y7" fmla="*/ 0 h 557"/>
                <a:gd name="p0x8" fmla="*/ 1721 w 1770"/>
                <a:gd name="p0y8" fmla="*/ 1 h 557"/>
                <a:gd name="p0x9" fmla="*/ 1722 w 1770"/>
                <a:gd name="p0y9" fmla="*/ 1 h 557"/>
                <a:gd name="p0x10" fmla="*/ 1724 w 1770"/>
                <a:gd name="p0y10" fmla="*/ 1 h 557"/>
                <a:gd name="p0x11" fmla="*/ 1725 w 1770"/>
                <a:gd name="p0y11" fmla="*/ 2 h 557"/>
                <a:gd name="p0x12" fmla="*/ 1727 w 1770"/>
                <a:gd name="p0y12" fmla="*/ 2 h 557"/>
                <a:gd name="p0x13" fmla="*/ 1728 w 1770"/>
                <a:gd name="p0y13" fmla="*/ 2 h 557"/>
                <a:gd name="p0x14" fmla="*/ 1730 w 1770"/>
                <a:gd name="p0y14" fmla="*/ 3 h 557"/>
                <a:gd name="p0x15" fmla="*/ 1731 w 1770"/>
                <a:gd name="p0y15" fmla="*/ 3 h 557"/>
                <a:gd name="p0x16" fmla="*/ 1733 w 1770"/>
                <a:gd name="p0y16" fmla="*/ 4 h 557"/>
                <a:gd name="p0x17" fmla="*/ 1734 w 1770"/>
                <a:gd name="p0y17" fmla="*/ 5 h 557"/>
                <a:gd name="p0x18" fmla="*/ 1735 w 1770"/>
                <a:gd name="p0y18" fmla="*/ 5 h 557"/>
                <a:gd name="p0x19" fmla="*/ 1737 w 1770"/>
                <a:gd name="p0y19" fmla="*/ 6 h 557"/>
                <a:gd name="p0x20" fmla="*/ 1738 w 1770"/>
                <a:gd name="p0y20" fmla="*/ 7 h 557"/>
                <a:gd name="p0x21" fmla="*/ 1739 w 1770"/>
                <a:gd name="p0y21" fmla="*/ 7 h 557"/>
                <a:gd name="p0x22" fmla="*/ 1741 w 1770"/>
                <a:gd name="p0y22" fmla="*/ 8 h 557"/>
                <a:gd name="p0x23" fmla="*/ 1742 w 1770"/>
                <a:gd name="p0y23" fmla="*/ 9 h 557"/>
                <a:gd name="p0x24" fmla="*/ 1743 w 1770"/>
                <a:gd name="p0y24" fmla="*/ 10 h 557"/>
                <a:gd name="p0x25" fmla="*/ 1744 w 1770"/>
                <a:gd name="p0y25" fmla="*/ 11 h 557"/>
                <a:gd name="p0x26" fmla="*/ 1746 w 1770"/>
                <a:gd name="p0y26" fmla="*/ 12 h 557"/>
                <a:gd name="p0x27" fmla="*/ 1747 w 1770"/>
                <a:gd name="p0y27" fmla="*/ 13 h 557"/>
                <a:gd name="p0x28" fmla="*/ 1748 w 1770"/>
                <a:gd name="p0y28" fmla="*/ 14 h 557"/>
                <a:gd name="p0x29" fmla="*/ 1749 w 1770"/>
                <a:gd name="p0y29" fmla="*/ 14 h 557"/>
                <a:gd name="p0x30" fmla="*/ 1750 w 1770"/>
                <a:gd name="p0y30" fmla="*/ 16 h 557"/>
                <a:gd name="p0x31" fmla="*/ 1751 w 1770"/>
                <a:gd name="p0y31" fmla="*/ 17 h 557"/>
                <a:gd name="p0x32" fmla="*/ 1752 w 1770"/>
                <a:gd name="p0y32" fmla="*/ 18 h 557"/>
                <a:gd name="p0x33" fmla="*/ 1753 w 1770"/>
                <a:gd name="p0y33" fmla="*/ 19 h 557"/>
                <a:gd name="p0x34" fmla="*/ 1755 w 1770"/>
                <a:gd name="p0y34" fmla="*/ 20 h 557"/>
                <a:gd name="p0x35" fmla="*/ 1755 w 1770"/>
                <a:gd name="p0y35" fmla="*/ 21 h 557"/>
                <a:gd name="p0x36" fmla="*/ 1756 w 1770"/>
                <a:gd name="p0y36" fmla="*/ 22 h 557"/>
                <a:gd name="p0x37" fmla="*/ 1757 w 1770"/>
                <a:gd name="p0y37" fmla="*/ 23 h 557"/>
                <a:gd name="p0x38" fmla="*/ 1758 w 1770"/>
                <a:gd name="p0y38" fmla="*/ 25 h 557"/>
                <a:gd name="p0x39" fmla="*/ 1759 w 1770"/>
                <a:gd name="p0y39" fmla="*/ 26 h 557"/>
                <a:gd name="p0x40" fmla="*/ 1760 w 1770"/>
                <a:gd name="p0y40" fmla="*/ 27 h 557"/>
                <a:gd name="p0x41" fmla="*/ 1761 w 1770"/>
                <a:gd name="p0y41" fmla="*/ 28 h 557"/>
                <a:gd name="p0x42" fmla="*/ 1762 w 1770"/>
                <a:gd name="p0y42" fmla="*/ 30 h 557"/>
                <a:gd name="p0x43" fmla="*/ 1762 w 1770"/>
                <a:gd name="p0y43" fmla="*/ 31 h 557"/>
                <a:gd name="p0x44" fmla="*/ 1763 w 1770"/>
                <a:gd name="p0y44" fmla="*/ 32 h 557"/>
                <a:gd name="p0x45" fmla="*/ 1764 w 1770"/>
                <a:gd name="p0y45" fmla="*/ 34 h 557"/>
                <a:gd name="p0x46" fmla="*/ 1764 w 1770"/>
                <a:gd name="p0y46" fmla="*/ 35 h 557"/>
                <a:gd name="p0x47" fmla="*/ 1765 w 1770"/>
                <a:gd name="p0y47" fmla="*/ 36 h 557"/>
                <a:gd name="p0x48" fmla="*/ 1766 w 1770"/>
                <a:gd name="p0y48" fmla="*/ 38 h 557"/>
                <a:gd name="p0x49" fmla="*/ 1766 w 1770"/>
                <a:gd name="p0y49" fmla="*/ 39 h 557"/>
                <a:gd name="p0x50" fmla="*/ 1767 w 1770"/>
                <a:gd name="p0y50" fmla="*/ 41 h 557"/>
                <a:gd name="p0x51" fmla="*/ 1767 w 1770"/>
                <a:gd name="p0y51" fmla="*/ 42 h 557"/>
                <a:gd name="p0x52" fmla="*/ 1767 w 1770"/>
                <a:gd name="p0y52" fmla="*/ 44 h 557"/>
                <a:gd name="p0x53" fmla="*/ 1768 w 1770"/>
                <a:gd name="p0y53" fmla="*/ 45 h 557"/>
                <a:gd name="p0x54" fmla="*/ 1768 w 1770"/>
                <a:gd name="p0y54" fmla="*/ 47 h 557"/>
                <a:gd name="p0x55" fmla="*/ 1768 w 1770"/>
                <a:gd name="p0y55" fmla="*/ 48 h 557"/>
                <a:gd name="p0x56" fmla="*/ 1769 w 1770"/>
                <a:gd name="p0y56" fmla="*/ 50 h 557"/>
                <a:gd name="p0x57" fmla="*/ 1769 w 1770"/>
                <a:gd name="p0y57" fmla="*/ 51 h 557"/>
                <a:gd name="p0x58" fmla="*/ 1769 w 1770"/>
                <a:gd name="p0y58" fmla="*/ 53 h 557"/>
                <a:gd name="p0x59" fmla="*/ 1769 w 1770"/>
                <a:gd name="p0y59" fmla="*/ 55 h 557"/>
                <a:gd name="p0x60" fmla="*/ 1769 w 1770"/>
                <a:gd name="p0y60" fmla="*/ 56 h 557"/>
                <a:gd name="p0x61" fmla="*/ 1769 w 1770"/>
                <a:gd name="p0y61" fmla="*/ 58 h 557"/>
                <a:gd name="p0x62" fmla="*/ 1770 w 1770"/>
                <a:gd name="p0y62" fmla="*/ 60 h 557"/>
                <a:gd name="p0x63" fmla="*/ 1770 w 1770"/>
                <a:gd name="p0y63" fmla="*/ 497 h 557"/>
                <a:gd name="p0x64" fmla="*/ 1769 w 1770"/>
                <a:gd name="p0y64" fmla="*/ 499 h 557"/>
                <a:gd name="p0x65" fmla="*/ 1769 w 1770"/>
                <a:gd name="p0y65" fmla="*/ 501 h 557"/>
                <a:gd name="p0x66" fmla="*/ 1769 w 1770"/>
                <a:gd name="p0y66" fmla="*/ 502 h 557"/>
                <a:gd name="p0x67" fmla="*/ 1769 w 1770"/>
                <a:gd name="p0y67" fmla="*/ 504 h 557"/>
                <a:gd name="p0x68" fmla="*/ 1769 w 1770"/>
                <a:gd name="p0y68" fmla="*/ 505 h 557"/>
                <a:gd name="p0x69" fmla="*/ 1769 w 1770"/>
                <a:gd name="p0y69" fmla="*/ 507 h 557"/>
                <a:gd name="p0x70" fmla="*/ 1768 w 1770"/>
                <a:gd name="p0y70" fmla="*/ 508 h 557"/>
                <a:gd name="p0x71" fmla="*/ 1768 w 1770"/>
                <a:gd name="p0y71" fmla="*/ 510 h 557"/>
                <a:gd name="p0x72" fmla="*/ 1768 w 1770"/>
                <a:gd name="p0y72" fmla="*/ 512 h 557"/>
                <a:gd name="p0x73" fmla="*/ 1767 w 1770"/>
                <a:gd name="p0y73" fmla="*/ 513 h 557"/>
                <a:gd name="p0x74" fmla="*/ 1767 w 1770"/>
                <a:gd name="p0y74" fmla="*/ 515 h 557"/>
                <a:gd name="p0x75" fmla="*/ 1767 w 1770"/>
                <a:gd name="p0y75" fmla="*/ 516 h 557"/>
                <a:gd name="p0x76" fmla="*/ 1766 w 1770"/>
                <a:gd name="p0y76" fmla="*/ 517 h 557"/>
                <a:gd name="p0x77" fmla="*/ 1766 w 1770"/>
                <a:gd name="p0y77" fmla="*/ 519 h 557"/>
                <a:gd name="p0x78" fmla="*/ 1765 w 1770"/>
                <a:gd name="p0y78" fmla="*/ 520 h 557"/>
                <a:gd name="p0x79" fmla="*/ 1764 w 1770"/>
                <a:gd name="p0y79" fmla="*/ 522 h 557"/>
                <a:gd name="p0x80" fmla="*/ 1764 w 1770"/>
                <a:gd name="p0y80" fmla="*/ 523 h 557"/>
                <a:gd name="p0x81" fmla="*/ 1763 w 1770"/>
                <a:gd name="p0y81" fmla="*/ 524 h 557"/>
                <a:gd name="p0x82" fmla="*/ 1762 w 1770"/>
                <a:gd name="p0y82" fmla="*/ 526 h 557"/>
                <a:gd name="p0x83" fmla="*/ 1762 w 1770"/>
                <a:gd name="p0y83" fmla="*/ 527 h 557"/>
                <a:gd name="p0x84" fmla="*/ 1761 w 1770"/>
                <a:gd name="p0y84" fmla="*/ 528 h 557"/>
                <a:gd name="p0x85" fmla="*/ 1760 w 1770"/>
                <a:gd name="p0y85" fmla="*/ 530 h 557"/>
                <a:gd name="p0x86" fmla="*/ 1759 w 1770"/>
                <a:gd name="p0y86" fmla="*/ 531 h 557"/>
                <a:gd name="p0x87" fmla="*/ 1758 w 1770"/>
                <a:gd name="p0y87" fmla="*/ 532 h 557"/>
                <a:gd name="p0x88" fmla="*/ 1757 w 1770"/>
                <a:gd name="p0y88" fmla="*/ 533 h 557"/>
                <a:gd name="p0x89" fmla="*/ 1756 w 1770"/>
                <a:gd name="p0y89" fmla="*/ 535 h 557"/>
                <a:gd name="p0x90" fmla="*/ 1755 w 1770"/>
                <a:gd name="p0y90" fmla="*/ 536 h 557"/>
                <a:gd name="p0x91" fmla="*/ 1755 w 1770"/>
                <a:gd name="p0y91" fmla="*/ 537 h 557"/>
                <a:gd name="p0x92" fmla="*/ 1753 w 1770"/>
                <a:gd name="p0y92" fmla="*/ 538 h 557"/>
                <a:gd name="p0x93" fmla="*/ 1752 w 1770"/>
                <a:gd name="p0y93" fmla="*/ 539 h 557"/>
                <a:gd name="p0x94" fmla="*/ 1751 w 1770"/>
                <a:gd name="p0y94" fmla="*/ 540 h 557"/>
                <a:gd name="p0x95" fmla="*/ 1750 w 1770"/>
                <a:gd name="p0y95" fmla="*/ 541 h 557"/>
                <a:gd name="p0x96" fmla="*/ 1749 w 1770"/>
                <a:gd name="p0y96" fmla="*/ 542 h 557"/>
                <a:gd name="p0x97" fmla="*/ 1748 w 1770"/>
                <a:gd name="p0y97" fmla="*/ 543 h 557"/>
                <a:gd name="p0x98" fmla="*/ 1747 w 1770"/>
                <a:gd name="p0y98" fmla="*/ 544 h 557"/>
                <a:gd name="p0x99" fmla="*/ 1746 w 1770"/>
                <a:gd name="p0y99" fmla="*/ 545 h 557"/>
                <a:gd name="p0x100" fmla="*/ 1744 w 1770"/>
                <a:gd name="p0y100" fmla="*/ 546 h 557"/>
                <a:gd name="p0x101" fmla="*/ 1743 w 1770"/>
                <a:gd name="p0y101" fmla="*/ 547 h 557"/>
                <a:gd name="p0x102" fmla="*/ 1742 w 1770"/>
                <a:gd name="p0y102" fmla="*/ 548 h 557"/>
                <a:gd name="p0x103" fmla="*/ 1741 w 1770"/>
                <a:gd name="p0y103" fmla="*/ 549 h 557"/>
                <a:gd name="p0x104" fmla="*/ 1739 w 1770"/>
                <a:gd name="p0y104" fmla="*/ 549 h 557"/>
                <a:gd name="p0x105" fmla="*/ 1738 w 1770"/>
                <a:gd name="p0y105" fmla="*/ 550 h 557"/>
                <a:gd name="p0x106" fmla="*/ 1737 w 1770"/>
                <a:gd name="p0y106" fmla="*/ 551 h 557"/>
                <a:gd name="p0x107" fmla="*/ 1735 w 1770"/>
                <a:gd name="p0y107" fmla="*/ 551 h 557"/>
                <a:gd name="p0x108" fmla="*/ 1734 w 1770"/>
                <a:gd name="p0y108" fmla="*/ 552 h 557"/>
                <a:gd name="p0x109" fmla="*/ 1733 w 1770"/>
                <a:gd name="p0y109" fmla="*/ 553 h 557"/>
                <a:gd name="p0x110" fmla="*/ 1731 w 1770"/>
                <a:gd name="p0y110" fmla="*/ 553 h 557"/>
                <a:gd name="p0x111" fmla="*/ 1730 w 1770"/>
                <a:gd name="p0y111" fmla="*/ 554 h 557"/>
                <a:gd name="p0x112" fmla="*/ 1728 w 1770"/>
                <a:gd name="p0y112" fmla="*/ 554 h 557"/>
                <a:gd name="p0x113" fmla="*/ 1727 w 1770"/>
                <a:gd name="p0y113" fmla="*/ 555 h 557"/>
                <a:gd name="p0x114" fmla="*/ 1725 w 1770"/>
                <a:gd name="p0y114" fmla="*/ 555 h 557"/>
                <a:gd name="p0x115" fmla="*/ 1724 w 1770"/>
                <a:gd name="p0y115" fmla="*/ 556 h 557"/>
                <a:gd name="p0x116" fmla="*/ 1722 w 1770"/>
                <a:gd name="p0y116" fmla="*/ 556 h 557"/>
                <a:gd name="p0x117" fmla="*/ 1721 w 1770"/>
                <a:gd name="p0y117" fmla="*/ 556 h 557"/>
                <a:gd name="p0x118" fmla="*/ 1719 w 1770"/>
                <a:gd name="p0y118" fmla="*/ 557 h 557"/>
                <a:gd name="p0x119" fmla="*/ 1718 w 1770"/>
                <a:gd name="p0y119" fmla="*/ 557 h 557"/>
                <a:gd name="p0x120" fmla="*/ 1716 w 1770"/>
                <a:gd name="p0y120" fmla="*/ 557 h 557"/>
                <a:gd name="p0x121" fmla="*/ 1714 w 1770"/>
                <a:gd name="p0y121" fmla="*/ 557 h 557"/>
                <a:gd name="p0x122" fmla="*/ 1713 w 1770"/>
                <a:gd name="p0y122" fmla="*/ 557 h 557"/>
                <a:gd name="p0x123" fmla="*/ 1711 w 1770"/>
                <a:gd name="p0y123" fmla="*/ 557 h 557"/>
                <a:gd name="p0x124" fmla="*/ 1710 w 1770"/>
                <a:gd name="p0y124" fmla="*/ 557 h 557"/>
                <a:gd name="p0x125" fmla="*/ 60 w 1770"/>
                <a:gd name="p0y125" fmla="*/ 557 h 557"/>
                <a:gd name="p0x126" fmla="*/ 58 w 1770"/>
                <a:gd name="p0y126" fmla="*/ 557 h 557"/>
                <a:gd name="p0x127" fmla="*/ 56 w 1770"/>
                <a:gd name="p0y127" fmla="*/ 557 h 557"/>
                <a:gd name="p0x128" fmla="*/ 55 w 1770"/>
                <a:gd name="p0y128" fmla="*/ 557 h 557"/>
                <a:gd name="p0x129" fmla="*/ 53 w 1770"/>
                <a:gd name="p0y129" fmla="*/ 557 h 557"/>
                <a:gd name="p0x130" fmla="*/ 51 w 1770"/>
                <a:gd name="p0y130" fmla="*/ 557 h 557"/>
                <a:gd name="p0x131" fmla="*/ 50 w 1770"/>
                <a:gd name="p0y131" fmla="*/ 557 h 557"/>
                <a:gd name="p0x132" fmla="*/ 48 w 1770"/>
                <a:gd name="p0y132" fmla="*/ 556 h 557"/>
                <a:gd name="p0x133" fmla="*/ 47 w 1770"/>
                <a:gd name="p0y133" fmla="*/ 556 h 557"/>
                <a:gd name="p0x134" fmla="*/ 45 w 1770"/>
                <a:gd name="p0y134" fmla="*/ 556 h 557"/>
                <a:gd name="p0x135" fmla="*/ 44 w 1770"/>
                <a:gd name="p0y135" fmla="*/ 555 h 557"/>
                <a:gd name="p0x136" fmla="*/ 42 w 1770"/>
                <a:gd name="p0y136" fmla="*/ 555 h 557"/>
                <a:gd name="p0x137" fmla="*/ 41 w 1770"/>
                <a:gd name="p0y137" fmla="*/ 554 h 557"/>
                <a:gd name="p0x138" fmla="*/ 39 w 1770"/>
                <a:gd name="p0y138" fmla="*/ 554 h 557"/>
                <a:gd name="p0x139" fmla="*/ 38 w 1770"/>
                <a:gd name="p0y139" fmla="*/ 553 h 557"/>
                <a:gd name="p0x140" fmla="*/ 36 w 1770"/>
                <a:gd name="p0y140" fmla="*/ 553 h 557"/>
                <a:gd name="p0x141" fmla="*/ 35 w 1770"/>
                <a:gd name="p0y141" fmla="*/ 552 h 557"/>
                <a:gd name="p0x142" fmla="*/ 34 w 1770"/>
                <a:gd name="p0y142" fmla="*/ 551 h 557"/>
                <a:gd name="p0x143" fmla="*/ 32 w 1770"/>
                <a:gd name="p0y143" fmla="*/ 551 h 557"/>
                <a:gd name="p0x144" fmla="*/ 31 w 1770"/>
                <a:gd name="p0y144" fmla="*/ 550 h 557"/>
                <a:gd name="p0x145" fmla="*/ 30 w 1770"/>
                <a:gd name="p0y145" fmla="*/ 549 h 557"/>
                <a:gd name="p0x146" fmla="*/ 28 w 1770"/>
                <a:gd name="p0y146" fmla="*/ 549 h 557"/>
                <a:gd name="p0x147" fmla="*/ 27 w 1770"/>
                <a:gd name="p0y147" fmla="*/ 548 h 557"/>
                <a:gd name="p0x148" fmla="*/ 26 w 1770"/>
                <a:gd name="p0y148" fmla="*/ 547 h 557"/>
                <a:gd name="p0x149" fmla="*/ 25 w 1770"/>
                <a:gd name="p0y149" fmla="*/ 546 h 557"/>
                <a:gd name="p0x150" fmla="*/ 23 w 1770"/>
                <a:gd name="p0y150" fmla="*/ 545 h 557"/>
                <a:gd name="p0x151" fmla="*/ 22 w 1770"/>
                <a:gd name="p0y151" fmla="*/ 544 h 557"/>
                <a:gd name="p0x152" fmla="*/ 21 w 1770"/>
                <a:gd name="p0y152" fmla="*/ 543 h 557"/>
                <a:gd name="p0x153" fmla="*/ 20 w 1770"/>
                <a:gd name="p0y153" fmla="*/ 542 h 557"/>
                <a:gd name="p0x154" fmla="*/ 19 w 1770"/>
                <a:gd name="p0y154" fmla="*/ 541 h 557"/>
                <a:gd name="p0x155" fmla="*/ 18 w 1770"/>
                <a:gd name="p0y155" fmla="*/ 540 h 557"/>
                <a:gd name="p0x156" fmla="*/ 17 w 1770"/>
                <a:gd name="p0y156" fmla="*/ 539 h 557"/>
                <a:gd name="p0x157" fmla="*/ 16 w 1770"/>
                <a:gd name="p0y157" fmla="*/ 538 h 557"/>
                <a:gd name="p0x158" fmla="*/ 14 w 1770"/>
                <a:gd name="p0y158" fmla="*/ 537 h 557"/>
                <a:gd name="p0x159" fmla="*/ 14 w 1770"/>
                <a:gd name="p0y159" fmla="*/ 536 h 557"/>
                <a:gd name="p0x160" fmla="*/ 13 w 1770"/>
                <a:gd name="p0y160" fmla="*/ 535 h 557"/>
                <a:gd name="p0x161" fmla="*/ 12 w 1770"/>
                <a:gd name="p0y161" fmla="*/ 533 h 557"/>
                <a:gd name="p0x162" fmla="*/ 11 w 1770"/>
                <a:gd name="p0y162" fmla="*/ 532 h 557"/>
                <a:gd name="p0x163" fmla="*/ 10 w 1770"/>
                <a:gd name="p0y163" fmla="*/ 531 h 557"/>
                <a:gd name="p0x164" fmla="*/ 9 w 1770"/>
                <a:gd name="p0y164" fmla="*/ 530 h 557"/>
                <a:gd name="p0x165" fmla="*/ 8 w 1770"/>
                <a:gd name="p0y165" fmla="*/ 528 h 557"/>
                <a:gd name="p0x166" fmla="*/ 7 w 1770"/>
                <a:gd name="p0y166" fmla="*/ 527 h 557"/>
                <a:gd name="p0x167" fmla="*/ 7 w 1770"/>
                <a:gd name="p0y167" fmla="*/ 526 h 557"/>
                <a:gd name="p0x168" fmla="*/ 6 w 1770"/>
                <a:gd name="p0y168" fmla="*/ 524 h 557"/>
                <a:gd name="p0x169" fmla="*/ 5 w 1770"/>
                <a:gd name="p0y169" fmla="*/ 523 h 557"/>
                <a:gd name="p0x170" fmla="*/ 5 w 1770"/>
                <a:gd name="p0y170" fmla="*/ 522 h 557"/>
                <a:gd name="p0x171" fmla="*/ 4 w 1770"/>
                <a:gd name="p0y171" fmla="*/ 520 h 557"/>
                <a:gd name="p0x172" fmla="*/ 3 w 1770"/>
                <a:gd name="p0y172" fmla="*/ 519 h 557"/>
                <a:gd name="p0x173" fmla="*/ 3 w 1770"/>
                <a:gd name="p0y173" fmla="*/ 517 h 557"/>
                <a:gd name="p0x174" fmla="*/ 2 w 1770"/>
                <a:gd name="p0y174" fmla="*/ 516 h 557"/>
                <a:gd name="p0x175" fmla="*/ 2 w 1770"/>
                <a:gd name="p0y175" fmla="*/ 515 h 557"/>
                <a:gd name="p0x176" fmla="*/ 2 w 1770"/>
                <a:gd name="p0y176" fmla="*/ 513 h 557"/>
                <a:gd name="p0x177" fmla="*/ 1 w 1770"/>
                <a:gd name="p0y177" fmla="*/ 512 h 557"/>
                <a:gd name="p0x178" fmla="*/ 1 w 1770"/>
                <a:gd name="p0y178" fmla="*/ 510 h 557"/>
                <a:gd name="p0x179" fmla="*/ 1 w 1770"/>
                <a:gd name="p0y179" fmla="*/ 508 h 557"/>
                <a:gd name="p0x180" fmla="*/ 0 w 1770"/>
                <a:gd name="p0y180" fmla="*/ 507 h 557"/>
                <a:gd name="p0x181" fmla="*/ 0 w 1770"/>
                <a:gd name="p0y181" fmla="*/ 505 h 557"/>
                <a:gd name="p0x182" fmla="*/ 0 w 1770"/>
                <a:gd name="p0y182" fmla="*/ 504 h 557"/>
                <a:gd name="p0x183" fmla="*/ 0 w 1770"/>
                <a:gd name="p0y183" fmla="*/ 502 h 557"/>
                <a:gd name="p0x184" fmla="*/ 0 w 1770"/>
                <a:gd name="p0y184" fmla="*/ 501 h 557"/>
                <a:gd name="p0x185" fmla="*/ 0 w 1770"/>
                <a:gd name="p0y185" fmla="*/ 499 h 557"/>
                <a:gd name="p0x186" fmla="*/ 0 w 1770"/>
                <a:gd name="p0y186" fmla="*/ 497 h 557"/>
                <a:gd name="p0x187" fmla="*/ 0 w 1770"/>
                <a:gd name="p0y187" fmla="*/ 60 h 557"/>
                <a:gd name="p0x188" fmla="*/ 0 w 1770"/>
                <a:gd name="p0y188" fmla="*/ 58 h 557"/>
                <a:gd name="p0x189" fmla="*/ 0 w 1770"/>
                <a:gd name="p0y189" fmla="*/ 56 h 557"/>
                <a:gd name="p0x190" fmla="*/ 0 w 1770"/>
                <a:gd name="p0y190" fmla="*/ 55 h 557"/>
                <a:gd name="p0x191" fmla="*/ 0 w 1770"/>
                <a:gd name="p0y191" fmla="*/ 53 h 557"/>
                <a:gd name="p0x192" fmla="*/ 0 w 1770"/>
                <a:gd name="p0y192" fmla="*/ 51 h 557"/>
                <a:gd name="p0x193" fmla="*/ 0 w 1770"/>
                <a:gd name="p0y193" fmla="*/ 50 h 557"/>
                <a:gd name="p0x194" fmla="*/ 1 w 1770"/>
                <a:gd name="p0y194" fmla="*/ 48 h 557"/>
                <a:gd name="p0x195" fmla="*/ 1 w 1770"/>
                <a:gd name="p0y195" fmla="*/ 47 h 557"/>
                <a:gd name="p0x196" fmla="*/ 1 w 1770"/>
                <a:gd name="p0y196" fmla="*/ 45 h 557"/>
                <a:gd name="p0x197" fmla="*/ 2 w 1770"/>
                <a:gd name="p0y197" fmla="*/ 44 h 557"/>
                <a:gd name="p0x198" fmla="*/ 2 w 1770"/>
                <a:gd name="p0y198" fmla="*/ 42 h 557"/>
                <a:gd name="p0x199" fmla="*/ 2 w 1770"/>
                <a:gd name="p0y199" fmla="*/ 41 h 557"/>
                <a:gd name="p0x200" fmla="*/ 3 w 1770"/>
                <a:gd name="p0y200" fmla="*/ 39 h 557"/>
                <a:gd name="p0x201" fmla="*/ 3 w 1770"/>
                <a:gd name="p0y201" fmla="*/ 38 h 557"/>
                <a:gd name="p0x202" fmla="*/ 4 w 1770"/>
                <a:gd name="p0y202" fmla="*/ 36 h 557"/>
                <a:gd name="p0x203" fmla="*/ 5 w 1770"/>
                <a:gd name="p0y203" fmla="*/ 35 h 557"/>
                <a:gd name="p0x204" fmla="*/ 5 w 1770"/>
                <a:gd name="p0y204" fmla="*/ 34 h 557"/>
                <a:gd name="p0x205" fmla="*/ 6 w 1770"/>
                <a:gd name="p0y205" fmla="*/ 32 h 557"/>
                <a:gd name="p0x206" fmla="*/ 7 w 1770"/>
                <a:gd name="p0y206" fmla="*/ 31 h 557"/>
                <a:gd name="p0x207" fmla="*/ 7 w 1770"/>
                <a:gd name="p0y207" fmla="*/ 30 h 557"/>
                <a:gd name="p0x208" fmla="*/ 8 w 1770"/>
                <a:gd name="p0y208" fmla="*/ 28 h 557"/>
                <a:gd name="p0x209" fmla="*/ 9 w 1770"/>
                <a:gd name="p0y209" fmla="*/ 27 h 557"/>
                <a:gd name="p0x210" fmla="*/ 10 w 1770"/>
                <a:gd name="p0y210" fmla="*/ 26 h 557"/>
                <a:gd name="p0x211" fmla="*/ 11 w 1770"/>
                <a:gd name="p0y211" fmla="*/ 25 h 557"/>
                <a:gd name="p0x212" fmla="*/ 12 w 1770"/>
                <a:gd name="p0y212" fmla="*/ 23 h 557"/>
                <a:gd name="p0x213" fmla="*/ 13 w 1770"/>
                <a:gd name="p0y213" fmla="*/ 22 h 557"/>
                <a:gd name="p0x214" fmla="*/ 14 w 1770"/>
                <a:gd name="p0y214" fmla="*/ 21 h 557"/>
                <a:gd name="p0x215" fmla="*/ 14 w 1770"/>
                <a:gd name="p0y215" fmla="*/ 20 h 557"/>
                <a:gd name="p0x216" fmla="*/ 16 w 1770"/>
                <a:gd name="p0y216" fmla="*/ 19 h 557"/>
                <a:gd name="p0x217" fmla="*/ 17 w 1770"/>
                <a:gd name="p0y217" fmla="*/ 18 h 557"/>
                <a:gd name="p0x218" fmla="*/ 18 w 1770"/>
                <a:gd name="p0y218" fmla="*/ 17 h 557"/>
                <a:gd name="p0x219" fmla="*/ 19 w 1770"/>
                <a:gd name="p0y219" fmla="*/ 16 h 557"/>
                <a:gd name="p0x220" fmla="*/ 20 w 1770"/>
                <a:gd name="p0y220" fmla="*/ 14 h 557"/>
                <a:gd name="p0x221" fmla="*/ 21 w 1770"/>
                <a:gd name="p0y221" fmla="*/ 14 h 557"/>
                <a:gd name="p0x222" fmla="*/ 22 w 1770"/>
                <a:gd name="p0y222" fmla="*/ 13 h 557"/>
                <a:gd name="p0x223" fmla="*/ 23 w 1770"/>
                <a:gd name="p0y223" fmla="*/ 12 h 557"/>
                <a:gd name="p0x224" fmla="*/ 25 w 1770"/>
                <a:gd name="p0y224" fmla="*/ 11 h 557"/>
                <a:gd name="p0x225" fmla="*/ 26 w 1770"/>
                <a:gd name="p0y225" fmla="*/ 10 h 557"/>
                <a:gd name="p0x226" fmla="*/ 27 w 1770"/>
                <a:gd name="p0y226" fmla="*/ 9 h 557"/>
                <a:gd name="p0x227" fmla="*/ 28 w 1770"/>
                <a:gd name="p0y227" fmla="*/ 8 h 557"/>
                <a:gd name="p0x228" fmla="*/ 30 w 1770"/>
                <a:gd name="p0y228" fmla="*/ 7 h 557"/>
                <a:gd name="p0x229" fmla="*/ 31 w 1770"/>
                <a:gd name="p0y229" fmla="*/ 7 h 557"/>
                <a:gd name="p0x230" fmla="*/ 32 w 1770"/>
                <a:gd name="p0y230" fmla="*/ 6 h 557"/>
                <a:gd name="p0x231" fmla="*/ 34 w 1770"/>
                <a:gd name="p0y231" fmla="*/ 5 h 557"/>
                <a:gd name="p0x232" fmla="*/ 35 w 1770"/>
                <a:gd name="p0y232" fmla="*/ 5 h 557"/>
                <a:gd name="p0x233" fmla="*/ 36 w 1770"/>
                <a:gd name="p0y233" fmla="*/ 4 h 557"/>
                <a:gd name="p0x234" fmla="*/ 38 w 1770"/>
                <a:gd name="p0y234" fmla="*/ 3 h 557"/>
                <a:gd name="p0x235" fmla="*/ 39 w 1770"/>
                <a:gd name="p0y235" fmla="*/ 3 h 557"/>
                <a:gd name="p0x236" fmla="*/ 41 w 1770"/>
                <a:gd name="p0y236" fmla="*/ 2 h 557"/>
                <a:gd name="p0x237" fmla="*/ 42 w 1770"/>
                <a:gd name="p0y237" fmla="*/ 2 h 557"/>
                <a:gd name="p0x238" fmla="*/ 44 w 1770"/>
                <a:gd name="p0y238" fmla="*/ 2 h 557"/>
                <a:gd name="p0x239" fmla="*/ 45 w 1770"/>
                <a:gd name="p0y239" fmla="*/ 1 h 557"/>
                <a:gd name="p0x240" fmla="*/ 47 w 1770"/>
                <a:gd name="p0y240" fmla="*/ 1 h 557"/>
                <a:gd name="p0x241" fmla="*/ 48 w 1770"/>
                <a:gd name="p0y241" fmla="*/ 1 h 557"/>
                <a:gd name="p0x242" fmla="*/ 50 w 1770"/>
                <a:gd name="p0y242" fmla="*/ 0 h 557"/>
                <a:gd name="p0x243" fmla="*/ 51 w 1770"/>
                <a:gd name="p0y243" fmla="*/ 0 h 557"/>
                <a:gd name="p0x244" fmla="*/ 53 w 1770"/>
                <a:gd name="p0y244" fmla="*/ 0 h 557"/>
                <a:gd name="p0x245" fmla="*/ 55 w 1770"/>
                <a:gd name="p0y245" fmla="*/ 0 h 557"/>
                <a:gd name="p0x246" fmla="*/ 56 w 1770"/>
                <a:gd name="p0y246" fmla="*/ 0 h 557"/>
                <a:gd name="p0x247" fmla="*/ 58 w 1770"/>
                <a:gd name="p0y247" fmla="*/ 0 h 557"/>
                <a:gd name="p0x248" fmla="*/ 60 w 177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30" name="文本框 29"/>
            <p:cNvSpPr txBox="1"/>
            <p:nvPr>
              <p:custDataLst>
                <p:tags r:id="rId33"/>
              </p:custDataLst>
            </p:nvPr>
          </p:nvSpPr>
          <p:spPr>
            <a:xfrm>
              <a:off x="6366" y="4211"/>
              <a:ext cx="2140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四有好老师</a:t>
              </a:r>
              <a:endPara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34"/>
              </p:custDataLst>
            </p:nvPr>
          </p:nvGrpSpPr>
          <p:grpSpPr>
            <a:xfrm>
              <a:off x="9750" y="1660"/>
              <a:ext cx="8370" cy="4020"/>
              <a:chOff x="9750" y="1080"/>
              <a:chExt cx="8370" cy="4020"/>
            </a:xfrm>
            <a:effectLst>
              <a:outerShdw blurRad="171450" dist="38100" dir="5399999" algn="ctr" rotWithShape="0">
                <a:srgbClr val="C41E3A">
                  <a:alpha val="10196"/>
                </a:srgbClr>
              </a:outerShdw>
            </a:effectLst>
          </p:grpSpPr>
          <p:sp>
            <p:nvSpPr>
              <p:cNvPr id="31" name="任意多边形 30"/>
              <p:cNvSpPr/>
              <p:nvPr>
                <p:custDataLst>
                  <p:tags r:id="rId35"/>
                </p:custDataLst>
              </p:nvPr>
            </p:nvSpPr>
            <p:spPr>
              <a:xfrm>
                <a:off x="9750" y="1080"/>
                <a:ext cx="8370" cy="4020"/>
              </a:xfrm>
              <a:custGeom>
                <a:avLst/>
                <a:gdLst>
                  <a:gd name="sw" fmla="*/ 1 w 8370"/>
                  <a:gd name="sh" fmla="*/ 1 h 4020"/>
                  <a:gd name="mins" fmla="min sw sh"/>
                  <a:gd name="dsw" fmla="+- 0 sw mins"/>
                  <a:gd name="dsh" fmla="+- 0 sh mins"/>
                  <a:gd name="p0x0" fmla="*/ 120 w 8370"/>
                  <a:gd name="p0y0" fmla="*/ 0 h 4020"/>
                  <a:gd name="p0x1" fmla="*/ 8250 w 8370"/>
                  <a:gd name="p0y1" fmla="*/ 0 h 4020"/>
                  <a:gd name="p0x2" fmla="*/ 8316 w 8370"/>
                  <a:gd name="p0y2" fmla="*/ 0 h 4020"/>
                  <a:gd name="p0x3" fmla="*/ 8370 w 8370"/>
                  <a:gd name="p0y3" fmla="*/ 53 h 4020"/>
                  <a:gd name="p0x4" fmla="*/ 8370 w 8370"/>
                  <a:gd name="p0y4" fmla="*/ 120 h 4020"/>
                  <a:gd name="p0x5" fmla="*/ 8370 w 8370"/>
                  <a:gd name="p0y5" fmla="*/ 3900 h 4020"/>
                  <a:gd name="p0x6" fmla="*/ 8370 w 8370"/>
                  <a:gd name="p0y6" fmla="*/ 3966 h 4020"/>
                  <a:gd name="p0x7" fmla="*/ 8316 w 8370"/>
                  <a:gd name="p0y7" fmla="*/ 4020 h 4020"/>
                  <a:gd name="p0x8" fmla="*/ 8250 w 8370"/>
                  <a:gd name="p0y8" fmla="*/ 4020 h 4020"/>
                  <a:gd name="p0x9" fmla="*/ 120 w 8370"/>
                  <a:gd name="p0y9" fmla="*/ 4020 h 4020"/>
                  <a:gd name="p0x10" fmla="*/ 53 w 8370"/>
                  <a:gd name="p0y10" fmla="*/ 4020 h 4020"/>
                  <a:gd name="p0x11" fmla="*/ 0 w 8370"/>
                  <a:gd name="p0y11" fmla="*/ 3966 h 4020"/>
                  <a:gd name="p0x12" fmla="*/ 0 w 8370"/>
                  <a:gd name="p0y12" fmla="*/ 3900 h 4020"/>
                  <a:gd name="p0x13" fmla="*/ 0 w 8370"/>
                  <a:gd name="p0y13" fmla="*/ 120 h 4020"/>
                  <a:gd name="p0x14" fmla="*/ 0 w 8370"/>
                  <a:gd name="p0y14" fmla="*/ 53 h 4020"/>
                  <a:gd name="p0x15" fmla="*/ 53 w 8370"/>
                  <a:gd name="p0y15" fmla="*/ 0 h 4020"/>
                  <a:gd name="p0x16" fmla="*/ 120 w 8370"/>
                  <a:gd name="p0y16" fmla="*/ 0 h 402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cubicBezTo>
                      <a:pt x="p0x14" y="p0y14"/>
                      <a:pt x="p0x15" y="p0y15"/>
                      <a:pt x="p0x16" y="p0y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2" name="任意多边形 31"/>
              <p:cNvSpPr/>
              <p:nvPr>
                <p:custDataLst>
                  <p:tags r:id="rId36"/>
                </p:custDataLst>
              </p:nvPr>
            </p:nvSpPr>
            <p:spPr>
              <a:xfrm>
                <a:off x="9832" y="1080"/>
                <a:ext cx="8252" cy="45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37 w 8251"/>
                  <a:gd name="p0y0" fmla="*/ 0 h 45"/>
                  <a:gd name="p0x1" fmla="*/ 8167 w 8251"/>
                  <a:gd name="p0y1" fmla="*/ 0 h 45"/>
                  <a:gd name="p0x2" fmla="*/ 8200 w 8251"/>
                  <a:gd name="p0y2" fmla="*/ 0 h 45"/>
                  <a:gd name="p0x3" fmla="*/ 8230 w 8251"/>
                  <a:gd name="p0y3" fmla="*/ 13 h 45"/>
                  <a:gd name="p0x4" fmla="*/ 8251 w 8251"/>
                  <a:gd name="p0y4" fmla="*/ 35 h 45"/>
                  <a:gd name="p0x5" fmla="*/ 8241 w 8251"/>
                  <a:gd name="p0y5" fmla="*/ 45 h 45"/>
                  <a:gd name="p0x6" fmla="*/ 8241 w 8251"/>
                  <a:gd name="p0y6" fmla="*/ 45 h 45"/>
                  <a:gd name="p0x7" fmla="*/ 8222 w 8251"/>
                  <a:gd name="p0y7" fmla="*/ 26 h 45"/>
                  <a:gd name="p0x8" fmla="*/ 8196 w 8251"/>
                  <a:gd name="p0y8" fmla="*/ 15 h 45"/>
                  <a:gd name="p0x9" fmla="*/ 8167 w 8251"/>
                  <a:gd name="p0y9" fmla="*/ 15 h 45"/>
                  <a:gd name="p0x10" fmla="*/ 37 w 8251"/>
                  <a:gd name="p0y10" fmla="*/ 15 h 45"/>
                  <a:gd name="p0x11" fmla="*/ 30 w 8251"/>
                  <a:gd name="p0y11" fmla="*/ 15 h 45"/>
                  <a:gd name="p0x12" fmla="*/ 24 w 8251"/>
                  <a:gd name="p0y12" fmla="*/ 16 h 45"/>
                  <a:gd name="p0x13" fmla="*/ 18 w 8251"/>
                  <a:gd name="p0y13" fmla="*/ 20 h 45"/>
                  <a:gd name="p0x14" fmla="*/ 0 w 8251"/>
                  <a:gd name="p0y14" fmla="*/ 5 h 45"/>
                  <a:gd name="p0x15" fmla="*/ 0 w 8251"/>
                  <a:gd name="p0y15" fmla="*/ 5 h 45"/>
                  <a:gd name="p0x16" fmla="*/ 11 w 8251"/>
                  <a:gd name="p0y16" fmla="*/ 2 h 45"/>
                  <a:gd name="p0x17" fmla="*/ 24 w 8251"/>
                  <a:gd name="p0y17" fmla="*/ 0 h 45"/>
                  <a:gd name="p0x18" fmla="*/ 37 w 8251"/>
                  <a:gd name="p0y18" fmla="*/ 0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3" name="任意多边形 32"/>
              <p:cNvSpPr/>
              <p:nvPr>
                <p:custDataLst>
                  <p:tags r:id="rId37"/>
                </p:custDataLst>
              </p:nvPr>
            </p:nvSpPr>
            <p:spPr>
              <a:xfrm>
                <a:off x="18074" y="1115"/>
                <a:ext cx="46" cy="3949"/>
              </a:xfrm>
              <a:custGeom>
                <a:avLst/>
                <a:gdLst>
                  <a:gd name="sw" fmla="*/ 1 w 45"/>
                  <a:gd name="sh" fmla="*/ 1 h 3949"/>
                  <a:gd name="mins" fmla="min sw sh"/>
                  <a:gd name="dsw" fmla="+- 0 sw mins"/>
                  <a:gd name="dsh" fmla="+- 0 sh mins"/>
                  <a:gd name="p0x0" fmla="*/ 45 w 45"/>
                  <a:gd name="p0y0" fmla="*/ 84 h 3949"/>
                  <a:gd name="p0x1" fmla="*/ 45 w 45"/>
                  <a:gd name="p0y1" fmla="*/ 3864 h 3949"/>
                  <a:gd name="p0x2" fmla="*/ 45 w 45"/>
                  <a:gd name="p0y2" fmla="*/ 3897 h 3949"/>
                  <a:gd name="p0x3" fmla="*/ 32 w 45"/>
                  <a:gd name="p0y3" fmla="*/ 3927 h 3949"/>
                  <a:gd name="p0x4" fmla="*/ 10 w 45"/>
                  <a:gd name="p0y4" fmla="*/ 3949 h 3949"/>
                  <a:gd name="p0x5" fmla="*/ 0 w 45"/>
                  <a:gd name="p0y5" fmla="*/ 3939 h 3949"/>
                  <a:gd name="p0x6" fmla="*/ 19 w 45"/>
                  <a:gd name="p0y6" fmla="*/ 3920 h 3949"/>
                  <a:gd name="p0x7" fmla="*/ 30 w 45"/>
                  <a:gd name="p0y7" fmla="*/ 3893 h 3949"/>
                  <a:gd name="p0x8" fmla="*/ 30 w 45"/>
                  <a:gd name="p0y8" fmla="*/ 3864 h 3949"/>
                  <a:gd name="p0x9" fmla="*/ 30 w 45"/>
                  <a:gd name="p0y9" fmla="*/ 84 h 3949"/>
                  <a:gd name="p0x10" fmla="*/ 30 w 45"/>
                  <a:gd name="p0y10" fmla="*/ 55 h 3949"/>
                  <a:gd name="p0x11" fmla="*/ 19 w 45"/>
                  <a:gd name="p0y11" fmla="*/ 29 h 3949"/>
                  <a:gd name="p0x12" fmla="*/ 0 w 45"/>
                  <a:gd name="p0y12" fmla="*/ 10 h 3949"/>
                  <a:gd name="p0x13" fmla="*/ 10 w 45"/>
                  <a:gd name="p0y13" fmla="*/ 0 h 3949"/>
                  <a:gd name="p0x14" fmla="*/ 10 w 45"/>
                  <a:gd name="p0y14" fmla="*/ 0 h 3949"/>
                  <a:gd name="p0x15" fmla="*/ 32 w 45"/>
                  <a:gd name="p0y15" fmla="*/ 21 h 3949"/>
                  <a:gd name="p0x16" fmla="*/ 45 w 45"/>
                  <a:gd name="p0y16" fmla="*/ 51 h 3949"/>
                  <a:gd name="p0x17" fmla="*/ 45 w 45"/>
                  <a:gd name="p0y17" fmla="*/ 84 h 3949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4" name="任意多边形 33"/>
              <p:cNvSpPr/>
              <p:nvPr>
                <p:custDataLst>
                  <p:tags r:id="rId38"/>
                </p:custDataLst>
              </p:nvPr>
            </p:nvSpPr>
            <p:spPr>
              <a:xfrm>
                <a:off x="9832" y="5054"/>
                <a:ext cx="8252" cy="46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8167 w 8251"/>
                  <a:gd name="p0y0" fmla="*/ 45 h 45"/>
                  <a:gd name="p0x1" fmla="*/ 37 w 8251"/>
                  <a:gd name="p0y1" fmla="*/ 45 h 45"/>
                  <a:gd name="p0x2" fmla="*/ 24 w 8251"/>
                  <a:gd name="p0y2" fmla="*/ 45 h 45"/>
                  <a:gd name="p0x3" fmla="*/ 11 w 8251"/>
                  <a:gd name="p0y3" fmla="*/ 43 h 45"/>
                  <a:gd name="p0x4" fmla="*/ 0 w 8251"/>
                  <a:gd name="p0y4" fmla="*/ 39 h 45"/>
                  <a:gd name="p0x5" fmla="*/ 18 w 8251"/>
                  <a:gd name="p0y5" fmla="*/ 25 h 45"/>
                  <a:gd name="p0x6" fmla="*/ 18 w 8251"/>
                  <a:gd name="p0y6" fmla="*/ 25 h 45"/>
                  <a:gd name="p0x7" fmla="*/ 24 w 8251"/>
                  <a:gd name="p0y7" fmla="*/ 28 h 45"/>
                  <a:gd name="p0x8" fmla="*/ 30 w 8251"/>
                  <a:gd name="p0y8" fmla="*/ 30 h 45"/>
                  <a:gd name="p0x9" fmla="*/ 37 w 8251"/>
                  <a:gd name="p0y9" fmla="*/ 30 h 45"/>
                  <a:gd name="p0x10" fmla="*/ 8167 w 8251"/>
                  <a:gd name="p0y10" fmla="*/ 30 h 45"/>
                  <a:gd name="p0x11" fmla="*/ 8196 w 8251"/>
                  <a:gd name="p0y11" fmla="*/ 30 h 45"/>
                  <a:gd name="p0x12" fmla="*/ 8222 w 8251"/>
                  <a:gd name="p0y12" fmla="*/ 19 h 45"/>
                  <a:gd name="p0x13" fmla="*/ 8241 w 8251"/>
                  <a:gd name="p0y13" fmla="*/ 0 h 45"/>
                  <a:gd name="p0x14" fmla="*/ 8251 w 8251"/>
                  <a:gd name="p0y14" fmla="*/ 10 h 45"/>
                  <a:gd name="p0x15" fmla="*/ 8230 w 8251"/>
                  <a:gd name="p0y15" fmla="*/ 32 h 45"/>
                  <a:gd name="p0x16" fmla="*/ 8200 w 8251"/>
                  <a:gd name="p0y16" fmla="*/ 45 h 45"/>
                  <a:gd name="p0x17" fmla="*/ 8167 w 8251"/>
                  <a:gd name="p0y17" fmla="*/ 45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5" name="任意多边形 34"/>
              <p:cNvSpPr/>
              <p:nvPr>
                <p:custDataLst>
                  <p:tags r:id="rId39"/>
                </p:custDataLst>
              </p:nvPr>
            </p:nvSpPr>
            <p:spPr>
              <a:xfrm>
                <a:off x="9750" y="1085"/>
                <a:ext cx="101" cy="4009"/>
              </a:xfrm>
              <a:custGeom>
                <a:avLst/>
                <a:gdLst>
                  <a:gd name="sw" fmla="*/ 1 w 101"/>
                  <a:gd name="sh" fmla="*/ 1 h 4008"/>
                  <a:gd name="mins" fmla="min sw sh"/>
                  <a:gd name="dsw" fmla="+- 0 sw mins"/>
                  <a:gd name="dsh" fmla="+- 0 sh mins"/>
                  <a:gd name="p0x0" fmla="*/ 0 w 101"/>
                  <a:gd name="p0y0" fmla="*/ 3894 h 4008"/>
                  <a:gd name="p0x1" fmla="*/ 0 w 101"/>
                  <a:gd name="p0y1" fmla="*/ 114 h 4008"/>
                  <a:gd name="p0x2" fmla="*/ 0 w 101"/>
                  <a:gd name="p0y2" fmla="*/ 60 h 4008"/>
                  <a:gd name="p0x3" fmla="*/ 34 w 101"/>
                  <a:gd name="p0y3" fmla="*/ 15 h 4008"/>
                  <a:gd name="p0x4" fmla="*/ 82 w 101"/>
                  <a:gd name="p0y4" fmla="*/ 0 h 4008"/>
                  <a:gd name="p0x5" fmla="*/ 101 w 101"/>
                  <a:gd name="p0y5" fmla="*/ 14 h 4008"/>
                  <a:gd name="p0x6" fmla="*/ 101 w 101"/>
                  <a:gd name="p0y6" fmla="*/ 14 h 4008"/>
                  <a:gd name="p0x7" fmla="*/ 77 w 101"/>
                  <a:gd name="p0y7" fmla="*/ 27 h 4008"/>
                  <a:gd name="p0x8" fmla="*/ 60 w 101"/>
                  <a:gd name="p0y8" fmla="*/ 67 h 4008"/>
                  <a:gd name="p0x9" fmla="*/ 60 w 101"/>
                  <a:gd name="p0y9" fmla="*/ 114 h 4008"/>
                  <a:gd name="p0x10" fmla="*/ 60 w 101"/>
                  <a:gd name="p0y10" fmla="*/ 3894 h 4008"/>
                  <a:gd name="p0x11" fmla="*/ 60 w 101"/>
                  <a:gd name="p0y11" fmla="*/ 3940 h 4008"/>
                  <a:gd name="p0x12" fmla="*/ 77 w 101"/>
                  <a:gd name="p0y12" fmla="*/ 3980 h 4008"/>
                  <a:gd name="p0x13" fmla="*/ 101 w 101"/>
                  <a:gd name="p0y13" fmla="*/ 3994 h 4008"/>
                  <a:gd name="p0x14" fmla="*/ 82 w 101"/>
                  <a:gd name="p0y14" fmla="*/ 4008 h 4008"/>
                  <a:gd name="p0x15" fmla="*/ 82 w 101"/>
                  <a:gd name="p0y15" fmla="*/ 4008 h 4008"/>
                  <a:gd name="p0x16" fmla="*/ 34 w 101"/>
                  <a:gd name="p0y16" fmla="*/ 3992 h 4008"/>
                  <a:gd name="p0x17" fmla="*/ 0 w 101"/>
                  <a:gd name="p0y17" fmla="*/ 3947 h 4008"/>
                  <a:gd name="p0x18" fmla="*/ 0 w 101"/>
                  <a:gd name="p0y18" fmla="*/ 3894 h 4008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37" name="图片 36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rcRect t="-9259" b="-9259"/>
            <a:stretch>
              <a:fillRect/>
            </a:stretch>
          </p:blipFill>
          <p:spPr>
            <a:xfrm>
              <a:off x="10200" y="1910"/>
              <a:ext cx="540" cy="480"/>
            </a:xfrm>
            <a:prstGeom prst="rect">
              <a:avLst/>
            </a:prstGeom>
          </p:spPr>
        </p:pic>
        <p:sp>
          <p:nvSpPr>
            <p:cNvPr id="38" name="任意多边形 37"/>
            <p:cNvSpPr/>
            <p:nvPr>
              <p:custDataLst>
                <p:tags r:id="rId43"/>
              </p:custDataLst>
            </p:nvPr>
          </p:nvSpPr>
          <p:spPr>
            <a:xfrm>
              <a:off x="10950" y="1856"/>
              <a:ext cx="2340" cy="587"/>
            </a:xfrm>
            <a:custGeom>
              <a:avLst/>
              <a:gdLst>
                <a:gd name="sw" fmla="*/ 1 w 2340"/>
                <a:gd name="sh" fmla="*/ 1 h 587"/>
                <a:gd name="mins" fmla="min sw sh"/>
                <a:gd name="dsw" fmla="+- 0 sw mins"/>
                <a:gd name="dsh" fmla="+- 0 sh mins"/>
                <a:gd name="p0x0" fmla="*/ 2340 w 2340"/>
                <a:gd name="p0y0" fmla="*/ 0 h 587"/>
                <a:gd name="p0x1" fmla="*/ 2340 w 2340"/>
                <a:gd name="p0y1" fmla="*/ 587 h 587"/>
                <a:gd name="p0x2" fmla="*/ 0 w 2340"/>
                <a:gd name="p0y2" fmla="*/ 587 h 587"/>
                <a:gd name="p0x3" fmla="*/ 0 w 2340"/>
                <a:gd name="p0y3" fmla="*/ 0 h 587"/>
                <a:gd name="p0x4" fmla="*/ 2340 w 2340"/>
                <a:gd name="p0y4" fmla="*/ 0 h 58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1" name="文本框 40"/>
            <p:cNvSpPr txBox="1"/>
            <p:nvPr>
              <p:custDataLst>
                <p:tags r:id="rId44"/>
              </p:custDataLst>
            </p:nvPr>
          </p:nvSpPr>
          <p:spPr>
            <a:xfrm>
              <a:off x="10950" y="1886"/>
              <a:ext cx="7170" cy="39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00000"/>
                </a:lnSpc>
              </a:pP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二是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深耕</a:t>
              </a: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职教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内涵发展</a:t>
              </a:r>
              <a:endParaRPr sz="13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42" name="任意多边形 41"/>
            <p:cNvSpPr/>
            <p:nvPr>
              <p:custDataLst>
                <p:tags r:id="rId45"/>
              </p:custDataLst>
            </p:nvPr>
          </p:nvSpPr>
          <p:spPr>
            <a:xfrm>
              <a:off x="10950" y="2413"/>
              <a:ext cx="4015" cy="120"/>
            </a:xfrm>
            <a:custGeom>
              <a:avLst/>
              <a:gdLst>
                <a:gd name="sw" fmla="*/ 1 w 900"/>
                <a:gd name="sh" fmla="*/ 1 h 30"/>
                <a:gd name="mins" fmla="min sw sh"/>
                <a:gd name="dsw" fmla="+- 0 sw mins"/>
                <a:gd name="dsh" fmla="+- 0 sh mins"/>
                <a:gd name="p0x0" fmla="*/ 900 w 900"/>
                <a:gd name="p0y0" fmla="*/ 0 h 30"/>
                <a:gd name="p0x1" fmla="*/ 900 w 900"/>
                <a:gd name="p0y1" fmla="*/ 30 h 30"/>
                <a:gd name="p0x2" fmla="*/ 0 w 900"/>
                <a:gd name="p0y2" fmla="*/ 30 h 30"/>
                <a:gd name="p0x3" fmla="*/ 0 w 900"/>
                <a:gd name="p0y3" fmla="*/ 0 h 30"/>
                <a:gd name="p0x4" fmla="*/ 900 w 900"/>
                <a:gd name="p0y4" fmla="*/ 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>
              <p:custDataLst>
                <p:tags r:id="rId46"/>
              </p:custDataLst>
            </p:nvPr>
          </p:nvSpPr>
          <p:spPr>
            <a:xfrm>
              <a:off x="10740" y="2839"/>
              <a:ext cx="2646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>
              <p:custDataLst>
                <p:tags r:id="rId47"/>
              </p:custDataLst>
            </p:nvPr>
          </p:nvSpPr>
          <p:spPr>
            <a:xfrm>
              <a:off x="10950" y="2740"/>
              <a:ext cx="2520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专业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适配产业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" name="任意多边形 46"/>
            <p:cNvSpPr/>
            <p:nvPr>
              <p:custDataLst>
                <p:tags r:id="rId48"/>
              </p:custDataLst>
            </p:nvPr>
          </p:nvSpPr>
          <p:spPr>
            <a:xfrm>
              <a:off x="14964" y="2693"/>
              <a:ext cx="1429" cy="557"/>
            </a:xfrm>
            <a:custGeom>
              <a:avLst/>
              <a:gdLst>
                <a:gd name="sw" fmla="*/ 1 w 1429"/>
                <a:gd name="sh" fmla="*/ 1 h 557"/>
                <a:gd name="mins" fmla="min sw sh"/>
                <a:gd name="dsw" fmla="+- 0 sw mins"/>
                <a:gd name="dsh" fmla="+- 0 sh mins"/>
                <a:gd name="p0x0" fmla="*/ 60 w 1429"/>
                <a:gd name="p0y0" fmla="*/ 0 h 557"/>
                <a:gd name="p0x1" fmla="*/ 1369 w 1429"/>
                <a:gd name="p0y1" fmla="*/ 0 h 557"/>
                <a:gd name="p0x2" fmla="*/ 1371 w 1429"/>
                <a:gd name="p0y2" fmla="*/ 0 h 557"/>
                <a:gd name="p0x3" fmla="*/ 1372 w 1429"/>
                <a:gd name="p0y3" fmla="*/ 0 h 557"/>
                <a:gd name="p0x4" fmla="*/ 1374 w 1429"/>
                <a:gd name="p0y4" fmla="*/ 0 h 557"/>
                <a:gd name="p0x5" fmla="*/ 1376 w 1429"/>
                <a:gd name="p0y5" fmla="*/ 0 h 557"/>
                <a:gd name="p0x6" fmla="*/ 1377 w 1429"/>
                <a:gd name="p0y6" fmla="*/ 0 h 557"/>
                <a:gd name="p0x7" fmla="*/ 1379 w 1429"/>
                <a:gd name="p0y7" fmla="*/ 0 h 557"/>
                <a:gd name="p0x8" fmla="*/ 1380 w 1429"/>
                <a:gd name="p0y8" fmla="*/ 1 h 557"/>
                <a:gd name="p0x9" fmla="*/ 1382 w 1429"/>
                <a:gd name="p0y9" fmla="*/ 1 h 557"/>
                <a:gd name="p0x10" fmla="*/ 1383 w 1429"/>
                <a:gd name="p0y10" fmla="*/ 1 h 557"/>
                <a:gd name="p0x11" fmla="*/ 1385 w 1429"/>
                <a:gd name="p0y11" fmla="*/ 2 h 557"/>
                <a:gd name="p0x12" fmla="*/ 1386 w 1429"/>
                <a:gd name="p0y12" fmla="*/ 2 h 557"/>
                <a:gd name="p0x13" fmla="*/ 1388 w 1429"/>
                <a:gd name="p0y13" fmla="*/ 2 h 557"/>
                <a:gd name="p0x14" fmla="*/ 1389 w 1429"/>
                <a:gd name="p0y14" fmla="*/ 3 h 557"/>
                <a:gd name="p0x15" fmla="*/ 1391 w 1429"/>
                <a:gd name="p0y15" fmla="*/ 3 h 557"/>
                <a:gd name="p0x16" fmla="*/ 1392 w 1429"/>
                <a:gd name="p0y16" fmla="*/ 4 h 557"/>
                <a:gd name="p0x17" fmla="*/ 1394 w 1429"/>
                <a:gd name="p0y17" fmla="*/ 5 h 557"/>
                <a:gd name="p0x18" fmla="*/ 1395 w 1429"/>
                <a:gd name="p0y18" fmla="*/ 5 h 557"/>
                <a:gd name="p0x19" fmla="*/ 1396 w 1429"/>
                <a:gd name="p0y19" fmla="*/ 6 h 557"/>
                <a:gd name="p0x20" fmla="*/ 1398 w 1429"/>
                <a:gd name="p0y20" fmla="*/ 7 h 557"/>
                <a:gd name="p0x21" fmla="*/ 1399 w 1429"/>
                <a:gd name="p0y21" fmla="*/ 7 h 557"/>
                <a:gd name="p0x22" fmla="*/ 1400 w 1429"/>
                <a:gd name="p0y22" fmla="*/ 8 h 557"/>
                <a:gd name="p0x23" fmla="*/ 1402 w 1429"/>
                <a:gd name="p0y23" fmla="*/ 9 h 557"/>
                <a:gd name="p0x24" fmla="*/ 1403 w 1429"/>
                <a:gd name="p0y24" fmla="*/ 10 h 557"/>
                <a:gd name="p0x25" fmla="*/ 1404 w 1429"/>
                <a:gd name="p0y25" fmla="*/ 11 h 557"/>
                <a:gd name="p0x26" fmla="*/ 1405 w 1429"/>
                <a:gd name="p0y26" fmla="*/ 12 h 557"/>
                <a:gd name="p0x27" fmla="*/ 1407 w 1429"/>
                <a:gd name="p0y27" fmla="*/ 13 h 557"/>
                <a:gd name="p0x28" fmla="*/ 1408 w 1429"/>
                <a:gd name="p0y28" fmla="*/ 14 h 557"/>
                <a:gd name="p0x29" fmla="*/ 1409 w 1429"/>
                <a:gd name="p0y29" fmla="*/ 14 h 557"/>
                <a:gd name="p0x30" fmla="*/ 1410 w 1429"/>
                <a:gd name="p0y30" fmla="*/ 16 h 557"/>
                <a:gd name="p0x31" fmla="*/ 1411 w 1429"/>
                <a:gd name="p0y31" fmla="*/ 17 h 557"/>
                <a:gd name="p0x32" fmla="*/ 1412 w 1429"/>
                <a:gd name="p0y32" fmla="*/ 18 h 557"/>
                <a:gd name="p0x33" fmla="*/ 1413 w 1429"/>
                <a:gd name="p0y33" fmla="*/ 19 h 557"/>
                <a:gd name="p0x34" fmla="*/ 1414 w 1429"/>
                <a:gd name="p0y34" fmla="*/ 20 h 557"/>
                <a:gd name="p0x35" fmla="*/ 1415 w 1429"/>
                <a:gd name="p0y35" fmla="*/ 21 h 557"/>
                <a:gd name="p0x36" fmla="*/ 1416 w 1429"/>
                <a:gd name="p0y36" fmla="*/ 22 h 557"/>
                <a:gd name="p0x37" fmla="*/ 1417 w 1429"/>
                <a:gd name="p0y37" fmla="*/ 23 h 557"/>
                <a:gd name="p0x38" fmla="*/ 1418 w 1429"/>
                <a:gd name="p0y38" fmla="*/ 25 h 557"/>
                <a:gd name="p0x39" fmla="*/ 1419 w 1429"/>
                <a:gd name="p0y39" fmla="*/ 26 h 557"/>
                <a:gd name="p0x40" fmla="*/ 1420 w 1429"/>
                <a:gd name="p0y40" fmla="*/ 27 h 557"/>
                <a:gd name="p0x41" fmla="*/ 1420 w 1429"/>
                <a:gd name="p0y41" fmla="*/ 28 h 557"/>
                <a:gd name="p0x42" fmla="*/ 1421 w 1429"/>
                <a:gd name="p0y42" fmla="*/ 30 h 557"/>
                <a:gd name="p0x43" fmla="*/ 1422 w 1429"/>
                <a:gd name="p0y43" fmla="*/ 31 h 557"/>
                <a:gd name="p0x44" fmla="*/ 1423 w 1429"/>
                <a:gd name="p0y44" fmla="*/ 32 h 557"/>
                <a:gd name="p0x45" fmla="*/ 1423 w 1429"/>
                <a:gd name="p0y45" fmla="*/ 34 h 557"/>
                <a:gd name="p0x46" fmla="*/ 1424 w 1429"/>
                <a:gd name="p0y46" fmla="*/ 35 h 557"/>
                <a:gd name="p0x47" fmla="*/ 1425 w 1429"/>
                <a:gd name="p0y47" fmla="*/ 36 h 557"/>
                <a:gd name="p0x48" fmla="*/ 1425 w 1429"/>
                <a:gd name="p0y48" fmla="*/ 38 h 557"/>
                <a:gd name="p0x49" fmla="*/ 1426 w 1429"/>
                <a:gd name="p0y49" fmla="*/ 39 h 557"/>
                <a:gd name="p0x50" fmla="*/ 1426 w 1429"/>
                <a:gd name="p0y50" fmla="*/ 41 h 557"/>
                <a:gd name="p0x51" fmla="*/ 1427 w 1429"/>
                <a:gd name="p0y51" fmla="*/ 42 h 557"/>
                <a:gd name="p0x52" fmla="*/ 1427 w 1429"/>
                <a:gd name="p0y52" fmla="*/ 44 h 557"/>
                <a:gd name="p0x53" fmla="*/ 1427 w 1429"/>
                <a:gd name="p0y53" fmla="*/ 45 h 557"/>
                <a:gd name="p0x54" fmla="*/ 1428 w 1429"/>
                <a:gd name="p0y54" fmla="*/ 47 h 557"/>
                <a:gd name="p0x55" fmla="*/ 1428 w 1429"/>
                <a:gd name="p0y55" fmla="*/ 48 h 557"/>
                <a:gd name="p0x56" fmla="*/ 1428 w 1429"/>
                <a:gd name="p0y56" fmla="*/ 50 h 557"/>
                <a:gd name="p0x57" fmla="*/ 1429 w 1429"/>
                <a:gd name="p0y57" fmla="*/ 51 h 557"/>
                <a:gd name="p0x58" fmla="*/ 1429 w 1429"/>
                <a:gd name="p0y58" fmla="*/ 53 h 557"/>
                <a:gd name="p0x59" fmla="*/ 1429 w 1429"/>
                <a:gd name="p0y59" fmla="*/ 55 h 557"/>
                <a:gd name="p0x60" fmla="*/ 1429 w 1429"/>
                <a:gd name="p0y60" fmla="*/ 56 h 557"/>
                <a:gd name="p0x61" fmla="*/ 1429 w 1429"/>
                <a:gd name="p0y61" fmla="*/ 58 h 557"/>
                <a:gd name="p0x62" fmla="*/ 1429 w 1429"/>
                <a:gd name="p0y62" fmla="*/ 60 h 557"/>
                <a:gd name="p0x63" fmla="*/ 1429 w 1429"/>
                <a:gd name="p0y63" fmla="*/ 497 h 557"/>
                <a:gd name="p0x64" fmla="*/ 1429 w 1429"/>
                <a:gd name="p0y64" fmla="*/ 499 h 557"/>
                <a:gd name="p0x65" fmla="*/ 1429 w 1429"/>
                <a:gd name="p0y65" fmla="*/ 501 h 557"/>
                <a:gd name="p0x66" fmla="*/ 1429 w 1429"/>
                <a:gd name="p0y66" fmla="*/ 502 h 557"/>
                <a:gd name="p0x67" fmla="*/ 1429 w 1429"/>
                <a:gd name="p0y67" fmla="*/ 504 h 557"/>
                <a:gd name="p0x68" fmla="*/ 1429 w 1429"/>
                <a:gd name="p0y68" fmla="*/ 505 h 557"/>
                <a:gd name="p0x69" fmla="*/ 1428 w 1429"/>
                <a:gd name="p0y69" fmla="*/ 507 h 557"/>
                <a:gd name="p0x70" fmla="*/ 1428 w 1429"/>
                <a:gd name="p0y70" fmla="*/ 508 h 557"/>
                <a:gd name="p0x71" fmla="*/ 1428 w 1429"/>
                <a:gd name="p0y71" fmla="*/ 510 h 557"/>
                <a:gd name="p0x72" fmla="*/ 1427 w 1429"/>
                <a:gd name="p0y72" fmla="*/ 512 h 557"/>
                <a:gd name="p0x73" fmla="*/ 1427 w 1429"/>
                <a:gd name="p0y73" fmla="*/ 513 h 557"/>
                <a:gd name="p0x74" fmla="*/ 1427 w 1429"/>
                <a:gd name="p0y74" fmla="*/ 515 h 557"/>
                <a:gd name="p0x75" fmla="*/ 1426 w 1429"/>
                <a:gd name="p0y75" fmla="*/ 516 h 557"/>
                <a:gd name="p0x76" fmla="*/ 1426 w 1429"/>
                <a:gd name="p0y76" fmla="*/ 517 h 557"/>
                <a:gd name="p0x77" fmla="*/ 1425 w 1429"/>
                <a:gd name="p0y77" fmla="*/ 519 h 557"/>
                <a:gd name="p0x78" fmla="*/ 1425 w 1429"/>
                <a:gd name="p0y78" fmla="*/ 520 h 557"/>
                <a:gd name="p0x79" fmla="*/ 1424 w 1429"/>
                <a:gd name="p0y79" fmla="*/ 522 h 557"/>
                <a:gd name="p0x80" fmla="*/ 1423 w 1429"/>
                <a:gd name="p0y80" fmla="*/ 523 h 557"/>
                <a:gd name="p0x81" fmla="*/ 1423 w 1429"/>
                <a:gd name="p0y81" fmla="*/ 524 h 557"/>
                <a:gd name="p0x82" fmla="*/ 1422 w 1429"/>
                <a:gd name="p0y82" fmla="*/ 526 h 557"/>
                <a:gd name="p0x83" fmla="*/ 1421 w 1429"/>
                <a:gd name="p0y83" fmla="*/ 527 h 557"/>
                <a:gd name="p0x84" fmla="*/ 1420 w 1429"/>
                <a:gd name="p0y84" fmla="*/ 528 h 557"/>
                <a:gd name="p0x85" fmla="*/ 1420 w 1429"/>
                <a:gd name="p0y85" fmla="*/ 530 h 557"/>
                <a:gd name="p0x86" fmla="*/ 1419 w 1429"/>
                <a:gd name="p0y86" fmla="*/ 531 h 557"/>
                <a:gd name="p0x87" fmla="*/ 1418 w 1429"/>
                <a:gd name="p0y87" fmla="*/ 532 h 557"/>
                <a:gd name="p0x88" fmla="*/ 1417 w 1429"/>
                <a:gd name="p0y88" fmla="*/ 533 h 557"/>
                <a:gd name="p0x89" fmla="*/ 1416 w 1429"/>
                <a:gd name="p0y89" fmla="*/ 535 h 557"/>
                <a:gd name="p0x90" fmla="*/ 1415 w 1429"/>
                <a:gd name="p0y90" fmla="*/ 536 h 557"/>
                <a:gd name="p0x91" fmla="*/ 1414 w 1429"/>
                <a:gd name="p0y91" fmla="*/ 537 h 557"/>
                <a:gd name="p0x92" fmla="*/ 1413 w 1429"/>
                <a:gd name="p0y92" fmla="*/ 538 h 557"/>
                <a:gd name="p0x93" fmla="*/ 1412 w 1429"/>
                <a:gd name="p0y93" fmla="*/ 539 h 557"/>
                <a:gd name="p0x94" fmla="*/ 1411 w 1429"/>
                <a:gd name="p0y94" fmla="*/ 540 h 557"/>
                <a:gd name="p0x95" fmla="*/ 1410 w 1429"/>
                <a:gd name="p0y95" fmla="*/ 541 h 557"/>
                <a:gd name="p0x96" fmla="*/ 1409 w 1429"/>
                <a:gd name="p0y96" fmla="*/ 542 h 557"/>
                <a:gd name="p0x97" fmla="*/ 1408 w 1429"/>
                <a:gd name="p0y97" fmla="*/ 543 h 557"/>
                <a:gd name="p0x98" fmla="*/ 1407 w 1429"/>
                <a:gd name="p0y98" fmla="*/ 544 h 557"/>
                <a:gd name="p0x99" fmla="*/ 1405 w 1429"/>
                <a:gd name="p0y99" fmla="*/ 545 h 557"/>
                <a:gd name="p0x100" fmla="*/ 1404 w 1429"/>
                <a:gd name="p0y100" fmla="*/ 546 h 557"/>
                <a:gd name="p0x101" fmla="*/ 1403 w 1429"/>
                <a:gd name="p0y101" fmla="*/ 547 h 557"/>
                <a:gd name="p0x102" fmla="*/ 1402 w 1429"/>
                <a:gd name="p0y102" fmla="*/ 548 h 557"/>
                <a:gd name="p0x103" fmla="*/ 1400 w 1429"/>
                <a:gd name="p0y103" fmla="*/ 549 h 557"/>
                <a:gd name="p0x104" fmla="*/ 1399 w 1429"/>
                <a:gd name="p0y104" fmla="*/ 549 h 557"/>
                <a:gd name="p0x105" fmla="*/ 1398 w 1429"/>
                <a:gd name="p0y105" fmla="*/ 550 h 557"/>
                <a:gd name="p0x106" fmla="*/ 1396 w 1429"/>
                <a:gd name="p0y106" fmla="*/ 551 h 557"/>
                <a:gd name="p0x107" fmla="*/ 1395 w 1429"/>
                <a:gd name="p0y107" fmla="*/ 551 h 557"/>
                <a:gd name="p0x108" fmla="*/ 1394 w 1429"/>
                <a:gd name="p0y108" fmla="*/ 552 h 557"/>
                <a:gd name="p0x109" fmla="*/ 1392 w 1429"/>
                <a:gd name="p0y109" fmla="*/ 553 h 557"/>
                <a:gd name="p0x110" fmla="*/ 1391 w 1429"/>
                <a:gd name="p0y110" fmla="*/ 553 h 557"/>
                <a:gd name="p0x111" fmla="*/ 1389 w 1429"/>
                <a:gd name="p0y111" fmla="*/ 554 h 557"/>
                <a:gd name="p0x112" fmla="*/ 1388 w 1429"/>
                <a:gd name="p0y112" fmla="*/ 554 h 557"/>
                <a:gd name="p0x113" fmla="*/ 1386 w 1429"/>
                <a:gd name="p0y113" fmla="*/ 555 h 557"/>
                <a:gd name="p0x114" fmla="*/ 1385 w 1429"/>
                <a:gd name="p0y114" fmla="*/ 555 h 557"/>
                <a:gd name="p0x115" fmla="*/ 1383 w 1429"/>
                <a:gd name="p0y115" fmla="*/ 556 h 557"/>
                <a:gd name="p0x116" fmla="*/ 1382 w 1429"/>
                <a:gd name="p0y116" fmla="*/ 556 h 557"/>
                <a:gd name="p0x117" fmla="*/ 1380 w 1429"/>
                <a:gd name="p0y117" fmla="*/ 556 h 557"/>
                <a:gd name="p0x118" fmla="*/ 1379 w 1429"/>
                <a:gd name="p0y118" fmla="*/ 557 h 557"/>
                <a:gd name="p0x119" fmla="*/ 1377 w 1429"/>
                <a:gd name="p0y119" fmla="*/ 557 h 557"/>
                <a:gd name="p0x120" fmla="*/ 1376 w 1429"/>
                <a:gd name="p0y120" fmla="*/ 557 h 557"/>
                <a:gd name="p0x121" fmla="*/ 1374 w 1429"/>
                <a:gd name="p0y121" fmla="*/ 557 h 557"/>
                <a:gd name="p0x122" fmla="*/ 1372 w 1429"/>
                <a:gd name="p0y122" fmla="*/ 557 h 557"/>
                <a:gd name="p0x123" fmla="*/ 1371 w 1429"/>
                <a:gd name="p0y123" fmla="*/ 557 h 557"/>
                <a:gd name="p0x124" fmla="*/ 1369 w 1429"/>
                <a:gd name="p0y124" fmla="*/ 557 h 557"/>
                <a:gd name="p0x125" fmla="*/ 60 w 1429"/>
                <a:gd name="p0y125" fmla="*/ 557 h 557"/>
                <a:gd name="p0x126" fmla="*/ 58 w 1429"/>
                <a:gd name="p0y126" fmla="*/ 557 h 557"/>
                <a:gd name="p0x127" fmla="*/ 56 w 1429"/>
                <a:gd name="p0y127" fmla="*/ 557 h 557"/>
                <a:gd name="p0x128" fmla="*/ 55 w 1429"/>
                <a:gd name="p0y128" fmla="*/ 557 h 557"/>
                <a:gd name="p0x129" fmla="*/ 53 w 1429"/>
                <a:gd name="p0y129" fmla="*/ 557 h 557"/>
                <a:gd name="p0x130" fmla="*/ 51 w 1429"/>
                <a:gd name="p0y130" fmla="*/ 557 h 557"/>
                <a:gd name="p0x131" fmla="*/ 50 w 1429"/>
                <a:gd name="p0y131" fmla="*/ 557 h 557"/>
                <a:gd name="p0x132" fmla="*/ 48 w 1429"/>
                <a:gd name="p0y132" fmla="*/ 556 h 557"/>
                <a:gd name="p0x133" fmla="*/ 47 w 1429"/>
                <a:gd name="p0y133" fmla="*/ 556 h 557"/>
                <a:gd name="p0x134" fmla="*/ 45 w 1429"/>
                <a:gd name="p0y134" fmla="*/ 556 h 557"/>
                <a:gd name="p0x135" fmla="*/ 44 w 1429"/>
                <a:gd name="p0y135" fmla="*/ 555 h 557"/>
                <a:gd name="p0x136" fmla="*/ 42 w 1429"/>
                <a:gd name="p0y136" fmla="*/ 555 h 557"/>
                <a:gd name="p0x137" fmla="*/ 41 w 1429"/>
                <a:gd name="p0y137" fmla="*/ 554 h 557"/>
                <a:gd name="p0x138" fmla="*/ 39 w 1429"/>
                <a:gd name="p0y138" fmla="*/ 554 h 557"/>
                <a:gd name="p0x139" fmla="*/ 38 w 1429"/>
                <a:gd name="p0y139" fmla="*/ 553 h 557"/>
                <a:gd name="p0x140" fmla="*/ 36 w 1429"/>
                <a:gd name="p0y140" fmla="*/ 553 h 557"/>
                <a:gd name="p0x141" fmla="*/ 35 w 1429"/>
                <a:gd name="p0y141" fmla="*/ 552 h 557"/>
                <a:gd name="p0x142" fmla="*/ 34 w 1429"/>
                <a:gd name="p0y142" fmla="*/ 551 h 557"/>
                <a:gd name="p0x143" fmla="*/ 32 w 1429"/>
                <a:gd name="p0y143" fmla="*/ 551 h 557"/>
                <a:gd name="p0x144" fmla="*/ 31 w 1429"/>
                <a:gd name="p0y144" fmla="*/ 550 h 557"/>
                <a:gd name="p0x145" fmla="*/ 30 w 1429"/>
                <a:gd name="p0y145" fmla="*/ 549 h 557"/>
                <a:gd name="p0x146" fmla="*/ 28 w 1429"/>
                <a:gd name="p0y146" fmla="*/ 549 h 557"/>
                <a:gd name="p0x147" fmla="*/ 27 w 1429"/>
                <a:gd name="p0y147" fmla="*/ 548 h 557"/>
                <a:gd name="p0x148" fmla="*/ 26 w 1429"/>
                <a:gd name="p0y148" fmla="*/ 547 h 557"/>
                <a:gd name="p0x149" fmla="*/ 25 w 1429"/>
                <a:gd name="p0y149" fmla="*/ 546 h 557"/>
                <a:gd name="p0x150" fmla="*/ 23 w 1429"/>
                <a:gd name="p0y150" fmla="*/ 545 h 557"/>
                <a:gd name="p0x151" fmla="*/ 22 w 1429"/>
                <a:gd name="p0y151" fmla="*/ 544 h 557"/>
                <a:gd name="p0x152" fmla="*/ 21 w 1429"/>
                <a:gd name="p0y152" fmla="*/ 543 h 557"/>
                <a:gd name="p0x153" fmla="*/ 20 w 1429"/>
                <a:gd name="p0y153" fmla="*/ 542 h 557"/>
                <a:gd name="p0x154" fmla="*/ 19 w 1429"/>
                <a:gd name="p0y154" fmla="*/ 541 h 557"/>
                <a:gd name="p0x155" fmla="*/ 18 w 1429"/>
                <a:gd name="p0y155" fmla="*/ 540 h 557"/>
                <a:gd name="p0x156" fmla="*/ 17 w 1429"/>
                <a:gd name="p0y156" fmla="*/ 539 h 557"/>
                <a:gd name="p0x157" fmla="*/ 16 w 1429"/>
                <a:gd name="p0y157" fmla="*/ 538 h 557"/>
                <a:gd name="p0x158" fmla="*/ 14 w 1429"/>
                <a:gd name="p0y158" fmla="*/ 537 h 557"/>
                <a:gd name="p0x159" fmla="*/ 14 w 1429"/>
                <a:gd name="p0y159" fmla="*/ 536 h 557"/>
                <a:gd name="p0x160" fmla="*/ 13 w 1429"/>
                <a:gd name="p0y160" fmla="*/ 535 h 557"/>
                <a:gd name="p0x161" fmla="*/ 12 w 1429"/>
                <a:gd name="p0y161" fmla="*/ 533 h 557"/>
                <a:gd name="p0x162" fmla="*/ 11 w 1429"/>
                <a:gd name="p0y162" fmla="*/ 532 h 557"/>
                <a:gd name="p0x163" fmla="*/ 10 w 1429"/>
                <a:gd name="p0y163" fmla="*/ 531 h 557"/>
                <a:gd name="p0x164" fmla="*/ 9 w 1429"/>
                <a:gd name="p0y164" fmla="*/ 530 h 557"/>
                <a:gd name="p0x165" fmla="*/ 8 w 1429"/>
                <a:gd name="p0y165" fmla="*/ 528 h 557"/>
                <a:gd name="p0x166" fmla="*/ 7 w 1429"/>
                <a:gd name="p0y166" fmla="*/ 527 h 557"/>
                <a:gd name="p0x167" fmla="*/ 7 w 1429"/>
                <a:gd name="p0y167" fmla="*/ 526 h 557"/>
                <a:gd name="p0x168" fmla="*/ 6 w 1429"/>
                <a:gd name="p0y168" fmla="*/ 524 h 557"/>
                <a:gd name="p0x169" fmla="*/ 5 w 1429"/>
                <a:gd name="p0y169" fmla="*/ 523 h 557"/>
                <a:gd name="p0x170" fmla="*/ 5 w 1429"/>
                <a:gd name="p0y170" fmla="*/ 522 h 557"/>
                <a:gd name="p0x171" fmla="*/ 4 w 1429"/>
                <a:gd name="p0y171" fmla="*/ 520 h 557"/>
                <a:gd name="p0x172" fmla="*/ 3 w 1429"/>
                <a:gd name="p0y172" fmla="*/ 519 h 557"/>
                <a:gd name="p0x173" fmla="*/ 3 w 1429"/>
                <a:gd name="p0y173" fmla="*/ 517 h 557"/>
                <a:gd name="p0x174" fmla="*/ 2 w 1429"/>
                <a:gd name="p0y174" fmla="*/ 516 h 557"/>
                <a:gd name="p0x175" fmla="*/ 2 w 1429"/>
                <a:gd name="p0y175" fmla="*/ 515 h 557"/>
                <a:gd name="p0x176" fmla="*/ 2 w 1429"/>
                <a:gd name="p0y176" fmla="*/ 513 h 557"/>
                <a:gd name="p0x177" fmla="*/ 1 w 1429"/>
                <a:gd name="p0y177" fmla="*/ 512 h 557"/>
                <a:gd name="p0x178" fmla="*/ 1 w 1429"/>
                <a:gd name="p0y178" fmla="*/ 510 h 557"/>
                <a:gd name="p0x179" fmla="*/ 1 w 1429"/>
                <a:gd name="p0y179" fmla="*/ 508 h 557"/>
                <a:gd name="p0x180" fmla="*/ 0 w 1429"/>
                <a:gd name="p0y180" fmla="*/ 507 h 557"/>
                <a:gd name="p0x181" fmla="*/ 0 w 1429"/>
                <a:gd name="p0y181" fmla="*/ 505 h 557"/>
                <a:gd name="p0x182" fmla="*/ 0 w 1429"/>
                <a:gd name="p0y182" fmla="*/ 504 h 557"/>
                <a:gd name="p0x183" fmla="*/ 0 w 1429"/>
                <a:gd name="p0y183" fmla="*/ 502 h 557"/>
                <a:gd name="p0x184" fmla="*/ 0 w 1429"/>
                <a:gd name="p0y184" fmla="*/ 501 h 557"/>
                <a:gd name="p0x185" fmla="*/ 0 w 1429"/>
                <a:gd name="p0y185" fmla="*/ 499 h 557"/>
                <a:gd name="p0x186" fmla="*/ 0 w 1429"/>
                <a:gd name="p0y186" fmla="*/ 497 h 557"/>
                <a:gd name="p0x187" fmla="*/ 0 w 1429"/>
                <a:gd name="p0y187" fmla="*/ 60 h 557"/>
                <a:gd name="p0x188" fmla="*/ 0 w 1429"/>
                <a:gd name="p0y188" fmla="*/ 58 h 557"/>
                <a:gd name="p0x189" fmla="*/ 0 w 1429"/>
                <a:gd name="p0y189" fmla="*/ 56 h 557"/>
                <a:gd name="p0x190" fmla="*/ 0 w 1429"/>
                <a:gd name="p0y190" fmla="*/ 55 h 557"/>
                <a:gd name="p0x191" fmla="*/ 0 w 1429"/>
                <a:gd name="p0y191" fmla="*/ 53 h 557"/>
                <a:gd name="p0x192" fmla="*/ 0 w 1429"/>
                <a:gd name="p0y192" fmla="*/ 51 h 557"/>
                <a:gd name="p0x193" fmla="*/ 0 w 1429"/>
                <a:gd name="p0y193" fmla="*/ 50 h 557"/>
                <a:gd name="p0x194" fmla="*/ 1 w 1429"/>
                <a:gd name="p0y194" fmla="*/ 48 h 557"/>
                <a:gd name="p0x195" fmla="*/ 1 w 1429"/>
                <a:gd name="p0y195" fmla="*/ 47 h 557"/>
                <a:gd name="p0x196" fmla="*/ 1 w 1429"/>
                <a:gd name="p0y196" fmla="*/ 45 h 557"/>
                <a:gd name="p0x197" fmla="*/ 2 w 1429"/>
                <a:gd name="p0y197" fmla="*/ 44 h 557"/>
                <a:gd name="p0x198" fmla="*/ 2 w 1429"/>
                <a:gd name="p0y198" fmla="*/ 42 h 557"/>
                <a:gd name="p0x199" fmla="*/ 2 w 1429"/>
                <a:gd name="p0y199" fmla="*/ 41 h 557"/>
                <a:gd name="p0x200" fmla="*/ 3 w 1429"/>
                <a:gd name="p0y200" fmla="*/ 39 h 557"/>
                <a:gd name="p0x201" fmla="*/ 3 w 1429"/>
                <a:gd name="p0y201" fmla="*/ 38 h 557"/>
                <a:gd name="p0x202" fmla="*/ 4 w 1429"/>
                <a:gd name="p0y202" fmla="*/ 36 h 557"/>
                <a:gd name="p0x203" fmla="*/ 5 w 1429"/>
                <a:gd name="p0y203" fmla="*/ 35 h 557"/>
                <a:gd name="p0x204" fmla="*/ 5 w 1429"/>
                <a:gd name="p0y204" fmla="*/ 34 h 557"/>
                <a:gd name="p0x205" fmla="*/ 6 w 1429"/>
                <a:gd name="p0y205" fmla="*/ 32 h 557"/>
                <a:gd name="p0x206" fmla="*/ 7 w 1429"/>
                <a:gd name="p0y206" fmla="*/ 31 h 557"/>
                <a:gd name="p0x207" fmla="*/ 7 w 1429"/>
                <a:gd name="p0y207" fmla="*/ 30 h 557"/>
                <a:gd name="p0x208" fmla="*/ 8 w 1429"/>
                <a:gd name="p0y208" fmla="*/ 28 h 557"/>
                <a:gd name="p0x209" fmla="*/ 9 w 1429"/>
                <a:gd name="p0y209" fmla="*/ 27 h 557"/>
                <a:gd name="p0x210" fmla="*/ 10 w 1429"/>
                <a:gd name="p0y210" fmla="*/ 26 h 557"/>
                <a:gd name="p0x211" fmla="*/ 11 w 1429"/>
                <a:gd name="p0y211" fmla="*/ 25 h 557"/>
                <a:gd name="p0x212" fmla="*/ 12 w 1429"/>
                <a:gd name="p0y212" fmla="*/ 23 h 557"/>
                <a:gd name="p0x213" fmla="*/ 13 w 1429"/>
                <a:gd name="p0y213" fmla="*/ 22 h 557"/>
                <a:gd name="p0x214" fmla="*/ 14 w 1429"/>
                <a:gd name="p0y214" fmla="*/ 21 h 557"/>
                <a:gd name="p0x215" fmla="*/ 14 w 1429"/>
                <a:gd name="p0y215" fmla="*/ 20 h 557"/>
                <a:gd name="p0x216" fmla="*/ 16 w 1429"/>
                <a:gd name="p0y216" fmla="*/ 19 h 557"/>
                <a:gd name="p0x217" fmla="*/ 17 w 1429"/>
                <a:gd name="p0y217" fmla="*/ 18 h 557"/>
                <a:gd name="p0x218" fmla="*/ 18 w 1429"/>
                <a:gd name="p0y218" fmla="*/ 17 h 557"/>
                <a:gd name="p0x219" fmla="*/ 19 w 1429"/>
                <a:gd name="p0y219" fmla="*/ 16 h 557"/>
                <a:gd name="p0x220" fmla="*/ 20 w 1429"/>
                <a:gd name="p0y220" fmla="*/ 14 h 557"/>
                <a:gd name="p0x221" fmla="*/ 21 w 1429"/>
                <a:gd name="p0y221" fmla="*/ 14 h 557"/>
                <a:gd name="p0x222" fmla="*/ 22 w 1429"/>
                <a:gd name="p0y222" fmla="*/ 13 h 557"/>
                <a:gd name="p0x223" fmla="*/ 23 w 1429"/>
                <a:gd name="p0y223" fmla="*/ 12 h 557"/>
                <a:gd name="p0x224" fmla="*/ 25 w 1429"/>
                <a:gd name="p0y224" fmla="*/ 11 h 557"/>
                <a:gd name="p0x225" fmla="*/ 26 w 1429"/>
                <a:gd name="p0y225" fmla="*/ 10 h 557"/>
                <a:gd name="p0x226" fmla="*/ 27 w 1429"/>
                <a:gd name="p0y226" fmla="*/ 9 h 557"/>
                <a:gd name="p0x227" fmla="*/ 28 w 1429"/>
                <a:gd name="p0y227" fmla="*/ 8 h 557"/>
                <a:gd name="p0x228" fmla="*/ 30 w 1429"/>
                <a:gd name="p0y228" fmla="*/ 7 h 557"/>
                <a:gd name="p0x229" fmla="*/ 31 w 1429"/>
                <a:gd name="p0y229" fmla="*/ 7 h 557"/>
                <a:gd name="p0x230" fmla="*/ 32 w 1429"/>
                <a:gd name="p0y230" fmla="*/ 6 h 557"/>
                <a:gd name="p0x231" fmla="*/ 34 w 1429"/>
                <a:gd name="p0y231" fmla="*/ 5 h 557"/>
                <a:gd name="p0x232" fmla="*/ 35 w 1429"/>
                <a:gd name="p0y232" fmla="*/ 5 h 557"/>
                <a:gd name="p0x233" fmla="*/ 36 w 1429"/>
                <a:gd name="p0y233" fmla="*/ 4 h 557"/>
                <a:gd name="p0x234" fmla="*/ 38 w 1429"/>
                <a:gd name="p0y234" fmla="*/ 3 h 557"/>
                <a:gd name="p0x235" fmla="*/ 39 w 1429"/>
                <a:gd name="p0y235" fmla="*/ 3 h 557"/>
                <a:gd name="p0x236" fmla="*/ 41 w 1429"/>
                <a:gd name="p0y236" fmla="*/ 2 h 557"/>
                <a:gd name="p0x237" fmla="*/ 42 w 1429"/>
                <a:gd name="p0y237" fmla="*/ 2 h 557"/>
                <a:gd name="p0x238" fmla="*/ 44 w 1429"/>
                <a:gd name="p0y238" fmla="*/ 2 h 557"/>
                <a:gd name="p0x239" fmla="*/ 45 w 1429"/>
                <a:gd name="p0y239" fmla="*/ 1 h 557"/>
                <a:gd name="p0x240" fmla="*/ 47 w 1429"/>
                <a:gd name="p0y240" fmla="*/ 1 h 557"/>
                <a:gd name="p0x241" fmla="*/ 48 w 1429"/>
                <a:gd name="p0y241" fmla="*/ 1 h 557"/>
                <a:gd name="p0x242" fmla="*/ 50 w 1429"/>
                <a:gd name="p0y242" fmla="*/ 0 h 557"/>
                <a:gd name="p0x243" fmla="*/ 51 w 1429"/>
                <a:gd name="p0y243" fmla="*/ 0 h 557"/>
                <a:gd name="p0x244" fmla="*/ 53 w 1429"/>
                <a:gd name="p0y244" fmla="*/ 0 h 557"/>
                <a:gd name="p0x245" fmla="*/ 55 w 1429"/>
                <a:gd name="p0y245" fmla="*/ 0 h 557"/>
                <a:gd name="p0x246" fmla="*/ 56 w 1429"/>
                <a:gd name="p0y246" fmla="*/ 0 h 557"/>
                <a:gd name="p0x247" fmla="*/ 58 w 1429"/>
                <a:gd name="p0y247" fmla="*/ 0 h 557"/>
                <a:gd name="p0x248" fmla="*/ 60 w 1429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文本框 47"/>
            <p:cNvSpPr txBox="1"/>
            <p:nvPr>
              <p:custDataLst>
                <p:tags r:id="rId49"/>
              </p:custDataLst>
            </p:nvPr>
          </p:nvSpPr>
          <p:spPr>
            <a:xfrm>
              <a:off x="15005" y="2693"/>
              <a:ext cx="1770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en-US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AI+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教育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9" name="任意多边形 48"/>
            <p:cNvSpPr/>
            <p:nvPr>
              <p:custDataLst>
                <p:tags r:id="rId50"/>
              </p:custDataLst>
            </p:nvPr>
          </p:nvSpPr>
          <p:spPr>
            <a:xfrm>
              <a:off x="10950" y="3852"/>
              <a:ext cx="1770" cy="557"/>
            </a:xfrm>
            <a:custGeom>
              <a:avLst/>
              <a:gdLst>
                <a:gd name="sw" fmla="*/ 1 w 1770"/>
                <a:gd name="sh" fmla="*/ 1 h 557"/>
                <a:gd name="mins" fmla="min sw sh"/>
                <a:gd name="dsw" fmla="+- 0 sw mins"/>
                <a:gd name="dsh" fmla="+- 0 sh mins"/>
                <a:gd name="p0x0" fmla="*/ 60 w 1770"/>
                <a:gd name="p0y0" fmla="*/ 0 h 557"/>
                <a:gd name="p0x1" fmla="*/ 1710 w 1770"/>
                <a:gd name="p0y1" fmla="*/ 0 h 557"/>
                <a:gd name="p0x2" fmla="*/ 1711 w 1770"/>
                <a:gd name="p0y2" fmla="*/ 0 h 557"/>
                <a:gd name="p0x3" fmla="*/ 1713 w 1770"/>
                <a:gd name="p0y3" fmla="*/ 0 h 557"/>
                <a:gd name="p0x4" fmla="*/ 1714 w 1770"/>
                <a:gd name="p0y4" fmla="*/ 0 h 557"/>
                <a:gd name="p0x5" fmla="*/ 1716 w 1770"/>
                <a:gd name="p0y5" fmla="*/ 0 h 557"/>
                <a:gd name="p0x6" fmla="*/ 1718 w 1770"/>
                <a:gd name="p0y6" fmla="*/ 0 h 557"/>
                <a:gd name="p0x7" fmla="*/ 1719 w 1770"/>
                <a:gd name="p0y7" fmla="*/ 0 h 557"/>
                <a:gd name="p0x8" fmla="*/ 1721 w 1770"/>
                <a:gd name="p0y8" fmla="*/ 1 h 557"/>
                <a:gd name="p0x9" fmla="*/ 1722 w 1770"/>
                <a:gd name="p0y9" fmla="*/ 1 h 557"/>
                <a:gd name="p0x10" fmla="*/ 1724 w 1770"/>
                <a:gd name="p0y10" fmla="*/ 1 h 557"/>
                <a:gd name="p0x11" fmla="*/ 1725 w 1770"/>
                <a:gd name="p0y11" fmla="*/ 2 h 557"/>
                <a:gd name="p0x12" fmla="*/ 1727 w 1770"/>
                <a:gd name="p0y12" fmla="*/ 2 h 557"/>
                <a:gd name="p0x13" fmla="*/ 1728 w 1770"/>
                <a:gd name="p0y13" fmla="*/ 2 h 557"/>
                <a:gd name="p0x14" fmla="*/ 1730 w 1770"/>
                <a:gd name="p0y14" fmla="*/ 3 h 557"/>
                <a:gd name="p0x15" fmla="*/ 1731 w 1770"/>
                <a:gd name="p0y15" fmla="*/ 3 h 557"/>
                <a:gd name="p0x16" fmla="*/ 1733 w 1770"/>
                <a:gd name="p0y16" fmla="*/ 4 h 557"/>
                <a:gd name="p0x17" fmla="*/ 1734 w 1770"/>
                <a:gd name="p0y17" fmla="*/ 5 h 557"/>
                <a:gd name="p0x18" fmla="*/ 1735 w 1770"/>
                <a:gd name="p0y18" fmla="*/ 5 h 557"/>
                <a:gd name="p0x19" fmla="*/ 1737 w 1770"/>
                <a:gd name="p0y19" fmla="*/ 6 h 557"/>
                <a:gd name="p0x20" fmla="*/ 1738 w 1770"/>
                <a:gd name="p0y20" fmla="*/ 7 h 557"/>
                <a:gd name="p0x21" fmla="*/ 1739 w 1770"/>
                <a:gd name="p0y21" fmla="*/ 7 h 557"/>
                <a:gd name="p0x22" fmla="*/ 1741 w 1770"/>
                <a:gd name="p0y22" fmla="*/ 8 h 557"/>
                <a:gd name="p0x23" fmla="*/ 1742 w 1770"/>
                <a:gd name="p0y23" fmla="*/ 9 h 557"/>
                <a:gd name="p0x24" fmla="*/ 1743 w 1770"/>
                <a:gd name="p0y24" fmla="*/ 10 h 557"/>
                <a:gd name="p0x25" fmla="*/ 1744 w 1770"/>
                <a:gd name="p0y25" fmla="*/ 11 h 557"/>
                <a:gd name="p0x26" fmla="*/ 1746 w 1770"/>
                <a:gd name="p0y26" fmla="*/ 12 h 557"/>
                <a:gd name="p0x27" fmla="*/ 1747 w 1770"/>
                <a:gd name="p0y27" fmla="*/ 13 h 557"/>
                <a:gd name="p0x28" fmla="*/ 1748 w 1770"/>
                <a:gd name="p0y28" fmla="*/ 14 h 557"/>
                <a:gd name="p0x29" fmla="*/ 1749 w 1770"/>
                <a:gd name="p0y29" fmla="*/ 14 h 557"/>
                <a:gd name="p0x30" fmla="*/ 1750 w 1770"/>
                <a:gd name="p0y30" fmla="*/ 16 h 557"/>
                <a:gd name="p0x31" fmla="*/ 1751 w 1770"/>
                <a:gd name="p0y31" fmla="*/ 17 h 557"/>
                <a:gd name="p0x32" fmla="*/ 1752 w 1770"/>
                <a:gd name="p0y32" fmla="*/ 18 h 557"/>
                <a:gd name="p0x33" fmla="*/ 1753 w 1770"/>
                <a:gd name="p0y33" fmla="*/ 19 h 557"/>
                <a:gd name="p0x34" fmla="*/ 1755 w 1770"/>
                <a:gd name="p0y34" fmla="*/ 20 h 557"/>
                <a:gd name="p0x35" fmla="*/ 1755 w 1770"/>
                <a:gd name="p0y35" fmla="*/ 21 h 557"/>
                <a:gd name="p0x36" fmla="*/ 1756 w 1770"/>
                <a:gd name="p0y36" fmla="*/ 22 h 557"/>
                <a:gd name="p0x37" fmla="*/ 1757 w 1770"/>
                <a:gd name="p0y37" fmla="*/ 23 h 557"/>
                <a:gd name="p0x38" fmla="*/ 1758 w 1770"/>
                <a:gd name="p0y38" fmla="*/ 25 h 557"/>
                <a:gd name="p0x39" fmla="*/ 1759 w 1770"/>
                <a:gd name="p0y39" fmla="*/ 26 h 557"/>
                <a:gd name="p0x40" fmla="*/ 1760 w 1770"/>
                <a:gd name="p0y40" fmla="*/ 27 h 557"/>
                <a:gd name="p0x41" fmla="*/ 1761 w 1770"/>
                <a:gd name="p0y41" fmla="*/ 28 h 557"/>
                <a:gd name="p0x42" fmla="*/ 1762 w 1770"/>
                <a:gd name="p0y42" fmla="*/ 30 h 557"/>
                <a:gd name="p0x43" fmla="*/ 1762 w 1770"/>
                <a:gd name="p0y43" fmla="*/ 31 h 557"/>
                <a:gd name="p0x44" fmla="*/ 1763 w 1770"/>
                <a:gd name="p0y44" fmla="*/ 32 h 557"/>
                <a:gd name="p0x45" fmla="*/ 1764 w 1770"/>
                <a:gd name="p0y45" fmla="*/ 34 h 557"/>
                <a:gd name="p0x46" fmla="*/ 1764 w 1770"/>
                <a:gd name="p0y46" fmla="*/ 35 h 557"/>
                <a:gd name="p0x47" fmla="*/ 1765 w 1770"/>
                <a:gd name="p0y47" fmla="*/ 36 h 557"/>
                <a:gd name="p0x48" fmla="*/ 1766 w 1770"/>
                <a:gd name="p0y48" fmla="*/ 38 h 557"/>
                <a:gd name="p0x49" fmla="*/ 1766 w 1770"/>
                <a:gd name="p0y49" fmla="*/ 39 h 557"/>
                <a:gd name="p0x50" fmla="*/ 1767 w 1770"/>
                <a:gd name="p0y50" fmla="*/ 41 h 557"/>
                <a:gd name="p0x51" fmla="*/ 1767 w 1770"/>
                <a:gd name="p0y51" fmla="*/ 42 h 557"/>
                <a:gd name="p0x52" fmla="*/ 1767 w 1770"/>
                <a:gd name="p0y52" fmla="*/ 44 h 557"/>
                <a:gd name="p0x53" fmla="*/ 1768 w 1770"/>
                <a:gd name="p0y53" fmla="*/ 45 h 557"/>
                <a:gd name="p0x54" fmla="*/ 1768 w 1770"/>
                <a:gd name="p0y54" fmla="*/ 47 h 557"/>
                <a:gd name="p0x55" fmla="*/ 1768 w 1770"/>
                <a:gd name="p0y55" fmla="*/ 48 h 557"/>
                <a:gd name="p0x56" fmla="*/ 1769 w 1770"/>
                <a:gd name="p0y56" fmla="*/ 50 h 557"/>
                <a:gd name="p0x57" fmla="*/ 1769 w 1770"/>
                <a:gd name="p0y57" fmla="*/ 51 h 557"/>
                <a:gd name="p0x58" fmla="*/ 1769 w 1770"/>
                <a:gd name="p0y58" fmla="*/ 53 h 557"/>
                <a:gd name="p0x59" fmla="*/ 1769 w 1770"/>
                <a:gd name="p0y59" fmla="*/ 55 h 557"/>
                <a:gd name="p0x60" fmla="*/ 1769 w 1770"/>
                <a:gd name="p0y60" fmla="*/ 56 h 557"/>
                <a:gd name="p0x61" fmla="*/ 1769 w 1770"/>
                <a:gd name="p0y61" fmla="*/ 58 h 557"/>
                <a:gd name="p0x62" fmla="*/ 1770 w 1770"/>
                <a:gd name="p0y62" fmla="*/ 60 h 557"/>
                <a:gd name="p0x63" fmla="*/ 1770 w 1770"/>
                <a:gd name="p0y63" fmla="*/ 497 h 557"/>
                <a:gd name="p0x64" fmla="*/ 1769 w 1770"/>
                <a:gd name="p0y64" fmla="*/ 499 h 557"/>
                <a:gd name="p0x65" fmla="*/ 1769 w 1770"/>
                <a:gd name="p0y65" fmla="*/ 501 h 557"/>
                <a:gd name="p0x66" fmla="*/ 1769 w 1770"/>
                <a:gd name="p0y66" fmla="*/ 502 h 557"/>
                <a:gd name="p0x67" fmla="*/ 1769 w 1770"/>
                <a:gd name="p0y67" fmla="*/ 504 h 557"/>
                <a:gd name="p0x68" fmla="*/ 1769 w 1770"/>
                <a:gd name="p0y68" fmla="*/ 505 h 557"/>
                <a:gd name="p0x69" fmla="*/ 1769 w 1770"/>
                <a:gd name="p0y69" fmla="*/ 507 h 557"/>
                <a:gd name="p0x70" fmla="*/ 1768 w 1770"/>
                <a:gd name="p0y70" fmla="*/ 508 h 557"/>
                <a:gd name="p0x71" fmla="*/ 1768 w 1770"/>
                <a:gd name="p0y71" fmla="*/ 510 h 557"/>
                <a:gd name="p0x72" fmla="*/ 1768 w 1770"/>
                <a:gd name="p0y72" fmla="*/ 512 h 557"/>
                <a:gd name="p0x73" fmla="*/ 1767 w 1770"/>
                <a:gd name="p0y73" fmla="*/ 513 h 557"/>
                <a:gd name="p0x74" fmla="*/ 1767 w 1770"/>
                <a:gd name="p0y74" fmla="*/ 515 h 557"/>
                <a:gd name="p0x75" fmla="*/ 1767 w 1770"/>
                <a:gd name="p0y75" fmla="*/ 516 h 557"/>
                <a:gd name="p0x76" fmla="*/ 1766 w 1770"/>
                <a:gd name="p0y76" fmla="*/ 517 h 557"/>
                <a:gd name="p0x77" fmla="*/ 1766 w 1770"/>
                <a:gd name="p0y77" fmla="*/ 519 h 557"/>
                <a:gd name="p0x78" fmla="*/ 1765 w 1770"/>
                <a:gd name="p0y78" fmla="*/ 520 h 557"/>
                <a:gd name="p0x79" fmla="*/ 1764 w 1770"/>
                <a:gd name="p0y79" fmla="*/ 522 h 557"/>
                <a:gd name="p0x80" fmla="*/ 1764 w 1770"/>
                <a:gd name="p0y80" fmla="*/ 523 h 557"/>
                <a:gd name="p0x81" fmla="*/ 1763 w 1770"/>
                <a:gd name="p0y81" fmla="*/ 524 h 557"/>
                <a:gd name="p0x82" fmla="*/ 1762 w 1770"/>
                <a:gd name="p0y82" fmla="*/ 526 h 557"/>
                <a:gd name="p0x83" fmla="*/ 1762 w 1770"/>
                <a:gd name="p0y83" fmla="*/ 527 h 557"/>
                <a:gd name="p0x84" fmla="*/ 1761 w 1770"/>
                <a:gd name="p0y84" fmla="*/ 528 h 557"/>
                <a:gd name="p0x85" fmla="*/ 1760 w 1770"/>
                <a:gd name="p0y85" fmla="*/ 530 h 557"/>
                <a:gd name="p0x86" fmla="*/ 1759 w 1770"/>
                <a:gd name="p0y86" fmla="*/ 531 h 557"/>
                <a:gd name="p0x87" fmla="*/ 1758 w 1770"/>
                <a:gd name="p0y87" fmla="*/ 532 h 557"/>
                <a:gd name="p0x88" fmla="*/ 1757 w 1770"/>
                <a:gd name="p0y88" fmla="*/ 533 h 557"/>
                <a:gd name="p0x89" fmla="*/ 1756 w 1770"/>
                <a:gd name="p0y89" fmla="*/ 535 h 557"/>
                <a:gd name="p0x90" fmla="*/ 1755 w 1770"/>
                <a:gd name="p0y90" fmla="*/ 536 h 557"/>
                <a:gd name="p0x91" fmla="*/ 1755 w 1770"/>
                <a:gd name="p0y91" fmla="*/ 537 h 557"/>
                <a:gd name="p0x92" fmla="*/ 1753 w 1770"/>
                <a:gd name="p0y92" fmla="*/ 538 h 557"/>
                <a:gd name="p0x93" fmla="*/ 1752 w 1770"/>
                <a:gd name="p0y93" fmla="*/ 539 h 557"/>
                <a:gd name="p0x94" fmla="*/ 1751 w 1770"/>
                <a:gd name="p0y94" fmla="*/ 540 h 557"/>
                <a:gd name="p0x95" fmla="*/ 1750 w 1770"/>
                <a:gd name="p0y95" fmla="*/ 541 h 557"/>
                <a:gd name="p0x96" fmla="*/ 1749 w 1770"/>
                <a:gd name="p0y96" fmla="*/ 542 h 557"/>
                <a:gd name="p0x97" fmla="*/ 1748 w 1770"/>
                <a:gd name="p0y97" fmla="*/ 543 h 557"/>
                <a:gd name="p0x98" fmla="*/ 1747 w 1770"/>
                <a:gd name="p0y98" fmla="*/ 544 h 557"/>
                <a:gd name="p0x99" fmla="*/ 1746 w 1770"/>
                <a:gd name="p0y99" fmla="*/ 545 h 557"/>
                <a:gd name="p0x100" fmla="*/ 1744 w 1770"/>
                <a:gd name="p0y100" fmla="*/ 546 h 557"/>
                <a:gd name="p0x101" fmla="*/ 1743 w 1770"/>
                <a:gd name="p0y101" fmla="*/ 547 h 557"/>
                <a:gd name="p0x102" fmla="*/ 1742 w 1770"/>
                <a:gd name="p0y102" fmla="*/ 548 h 557"/>
                <a:gd name="p0x103" fmla="*/ 1741 w 1770"/>
                <a:gd name="p0y103" fmla="*/ 549 h 557"/>
                <a:gd name="p0x104" fmla="*/ 1739 w 1770"/>
                <a:gd name="p0y104" fmla="*/ 549 h 557"/>
                <a:gd name="p0x105" fmla="*/ 1738 w 1770"/>
                <a:gd name="p0y105" fmla="*/ 550 h 557"/>
                <a:gd name="p0x106" fmla="*/ 1737 w 1770"/>
                <a:gd name="p0y106" fmla="*/ 551 h 557"/>
                <a:gd name="p0x107" fmla="*/ 1735 w 1770"/>
                <a:gd name="p0y107" fmla="*/ 551 h 557"/>
                <a:gd name="p0x108" fmla="*/ 1734 w 1770"/>
                <a:gd name="p0y108" fmla="*/ 552 h 557"/>
                <a:gd name="p0x109" fmla="*/ 1733 w 1770"/>
                <a:gd name="p0y109" fmla="*/ 553 h 557"/>
                <a:gd name="p0x110" fmla="*/ 1731 w 1770"/>
                <a:gd name="p0y110" fmla="*/ 553 h 557"/>
                <a:gd name="p0x111" fmla="*/ 1730 w 1770"/>
                <a:gd name="p0y111" fmla="*/ 554 h 557"/>
                <a:gd name="p0x112" fmla="*/ 1728 w 1770"/>
                <a:gd name="p0y112" fmla="*/ 554 h 557"/>
                <a:gd name="p0x113" fmla="*/ 1727 w 1770"/>
                <a:gd name="p0y113" fmla="*/ 555 h 557"/>
                <a:gd name="p0x114" fmla="*/ 1725 w 1770"/>
                <a:gd name="p0y114" fmla="*/ 555 h 557"/>
                <a:gd name="p0x115" fmla="*/ 1724 w 1770"/>
                <a:gd name="p0y115" fmla="*/ 556 h 557"/>
                <a:gd name="p0x116" fmla="*/ 1722 w 1770"/>
                <a:gd name="p0y116" fmla="*/ 556 h 557"/>
                <a:gd name="p0x117" fmla="*/ 1721 w 1770"/>
                <a:gd name="p0y117" fmla="*/ 556 h 557"/>
                <a:gd name="p0x118" fmla="*/ 1719 w 1770"/>
                <a:gd name="p0y118" fmla="*/ 557 h 557"/>
                <a:gd name="p0x119" fmla="*/ 1718 w 1770"/>
                <a:gd name="p0y119" fmla="*/ 557 h 557"/>
                <a:gd name="p0x120" fmla="*/ 1716 w 1770"/>
                <a:gd name="p0y120" fmla="*/ 557 h 557"/>
                <a:gd name="p0x121" fmla="*/ 1714 w 1770"/>
                <a:gd name="p0y121" fmla="*/ 557 h 557"/>
                <a:gd name="p0x122" fmla="*/ 1713 w 1770"/>
                <a:gd name="p0y122" fmla="*/ 557 h 557"/>
                <a:gd name="p0x123" fmla="*/ 1711 w 1770"/>
                <a:gd name="p0y123" fmla="*/ 557 h 557"/>
                <a:gd name="p0x124" fmla="*/ 1710 w 1770"/>
                <a:gd name="p0y124" fmla="*/ 557 h 557"/>
                <a:gd name="p0x125" fmla="*/ 60 w 1770"/>
                <a:gd name="p0y125" fmla="*/ 557 h 557"/>
                <a:gd name="p0x126" fmla="*/ 58 w 1770"/>
                <a:gd name="p0y126" fmla="*/ 557 h 557"/>
                <a:gd name="p0x127" fmla="*/ 56 w 1770"/>
                <a:gd name="p0y127" fmla="*/ 557 h 557"/>
                <a:gd name="p0x128" fmla="*/ 55 w 1770"/>
                <a:gd name="p0y128" fmla="*/ 557 h 557"/>
                <a:gd name="p0x129" fmla="*/ 53 w 1770"/>
                <a:gd name="p0y129" fmla="*/ 557 h 557"/>
                <a:gd name="p0x130" fmla="*/ 51 w 1770"/>
                <a:gd name="p0y130" fmla="*/ 557 h 557"/>
                <a:gd name="p0x131" fmla="*/ 50 w 1770"/>
                <a:gd name="p0y131" fmla="*/ 557 h 557"/>
                <a:gd name="p0x132" fmla="*/ 48 w 1770"/>
                <a:gd name="p0y132" fmla="*/ 556 h 557"/>
                <a:gd name="p0x133" fmla="*/ 47 w 1770"/>
                <a:gd name="p0y133" fmla="*/ 556 h 557"/>
                <a:gd name="p0x134" fmla="*/ 45 w 1770"/>
                <a:gd name="p0y134" fmla="*/ 556 h 557"/>
                <a:gd name="p0x135" fmla="*/ 44 w 1770"/>
                <a:gd name="p0y135" fmla="*/ 555 h 557"/>
                <a:gd name="p0x136" fmla="*/ 42 w 1770"/>
                <a:gd name="p0y136" fmla="*/ 555 h 557"/>
                <a:gd name="p0x137" fmla="*/ 41 w 1770"/>
                <a:gd name="p0y137" fmla="*/ 554 h 557"/>
                <a:gd name="p0x138" fmla="*/ 39 w 1770"/>
                <a:gd name="p0y138" fmla="*/ 554 h 557"/>
                <a:gd name="p0x139" fmla="*/ 38 w 1770"/>
                <a:gd name="p0y139" fmla="*/ 553 h 557"/>
                <a:gd name="p0x140" fmla="*/ 36 w 1770"/>
                <a:gd name="p0y140" fmla="*/ 553 h 557"/>
                <a:gd name="p0x141" fmla="*/ 35 w 1770"/>
                <a:gd name="p0y141" fmla="*/ 552 h 557"/>
                <a:gd name="p0x142" fmla="*/ 34 w 1770"/>
                <a:gd name="p0y142" fmla="*/ 551 h 557"/>
                <a:gd name="p0x143" fmla="*/ 32 w 1770"/>
                <a:gd name="p0y143" fmla="*/ 551 h 557"/>
                <a:gd name="p0x144" fmla="*/ 31 w 1770"/>
                <a:gd name="p0y144" fmla="*/ 550 h 557"/>
                <a:gd name="p0x145" fmla="*/ 30 w 1770"/>
                <a:gd name="p0y145" fmla="*/ 549 h 557"/>
                <a:gd name="p0x146" fmla="*/ 28 w 1770"/>
                <a:gd name="p0y146" fmla="*/ 549 h 557"/>
                <a:gd name="p0x147" fmla="*/ 27 w 1770"/>
                <a:gd name="p0y147" fmla="*/ 548 h 557"/>
                <a:gd name="p0x148" fmla="*/ 26 w 1770"/>
                <a:gd name="p0y148" fmla="*/ 547 h 557"/>
                <a:gd name="p0x149" fmla="*/ 25 w 1770"/>
                <a:gd name="p0y149" fmla="*/ 546 h 557"/>
                <a:gd name="p0x150" fmla="*/ 23 w 1770"/>
                <a:gd name="p0y150" fmla="*/ 545 h 557"/>
                <a:gd name="p0x151" fmla="*/ 22 w 1770"/>
                <a:gd name="p0y151" fmla="*/ 544 h 557"/>
                <a:gd name="p0x152" fmla="*/ 21 w 1770"/>
                <a:gd name="p0y152" fmla="*/ 543 h 557"/>
                <a:gd name="p0x153" fmla="*/ 20 w 1770"/>
                <a:gd name="p0y153" fmla="*/ 542 h 557"/>
                <a:gd name="p0x154" fmla="*/ 19 w 1770"/>
                <a:gd name="p0y154" fmla="*/ 541 h 557"/>
                <a:gd name="p0x155" fmla="*/ 18 w 1770"/>
                <a:gd name="p0y155" fmla="*/ 540 h 557"/>
                <a:gd name="p0x156" fmla="*/ 17 w 1770"/>
                <a:gd name="p0y156" fmla="*/ 539 h 557"/>
                <a:gd name="p0x157" fmla="*/ 16 w 1770"/>
                <a:gd name="p0y157" fmla="*/ 538 h 557"/>
                <a:gd name="p0x158" fmla="*/ 14 w 1770"/>
                <a:gd name="p0y158" fmla="*/ 537 h 557"/>
                <a:gd name="p0x159" fmla="*/ 14 w 1770"/>
                <a:gd name="p0y159" fmla="*/ 536 h 557"/>
                <a:gd name="p0x160" fmla="*/ 13 w 1770"/>
                <a:gd name="p0y160" fmla="*/ 535 h 557"/>
                <a:gd name="p0x161" fmla="*/ 12 w 1770"/>
                <a:gd name="p0y161" fmla="*/ 533 h 557"/>
                <a:gd name="p0x162" fmla="*/ 11 w 1770"/>
                <a:gd name="p0y162" fmla="*/ 532 h 557"/>
                <a:gd name="p0x163" fmla="*/ 10 w 1770"/>
                <a:gd name="p0y163" fmla="*/ 531 h 557"/>
                <a:gd name="p0x164" fmla="*/ 9 w 1770"/>
                <a:gd name="p0y164" fmla="*/ 530 h 557"/>
                <a:gd name="p0x165" fmla="*/ 8 w 1770"/>
                <a:gd name="p0y165" fmla="*/ 528 h 557"/>
                <a:gd name="p0x166" fmla="*/ 7 w 1770"/>
                <a:gd name="p0y166" fmla="*/ 527 h 557"/>
                <a:gd name="p0x167" fmla="*/ 7 w 1770"/>
                <a:gd name="p0y167" fmla="*/ 526 h 557"/>
                <a:gd name="p0x168" fmla="*/ 6 w 1770"/>
                <a:gd name="p0y168" fmla="*/ 524 h 557"/>
                <a:gd name="p0x169" fmla="*/ 5 w 1770"/>
                <a:gd name="p0y169" fmla="*/ 523 h 557"/>
                <a:gd name="p0x170" fmla="*/ 5 w 1770"/>
                <a:gd name="p0y170" fmla="*/ 522 h 557"/>
                <a:gd name="p0x171" fmla="*/ 4 w 1770"/>
                <a:gd name="p0y171" fmla="*/ 520 h 557"/>
                <a:gd name="p0x172" fmla="*/ 3 w 1770"/>
                <a:gd name="p0y172" fmla="*/ 519 h 557"/>
                <a:gd name="p0x173" fmla="*/ 3 w 1770"/>
                <a:gd name="p0y173" fmla="*/ 517 h 557"/>
                <a:gd name="p0x174" fmla="*/ 2 w 1770"/>
                <a:gd name="p0y174" fmla="*/ 516 h 557"/>
                <a:gd name="p0x175" fmla="*/ 2 w 1770"/>
                <a:gd name="p0y175" fmla="*/ 515 h 557"/>
                <a:gd name="p0x176" fmla="*/ 2 w 1770"/>
                <a:gd name="p0y176" fmla="*/ 513 h 557"/>
                <a:gd name="p0x177" fmla="*/ 1 w 1770"/>
                <a:gd name="p0y177" fmla="*/ 512 h 557"/>
                <a:gd name="p0x178" fmla="*/ 1 w 1770"/>
                <a:gd name="p0y178" fmla="*/ 510 h 557"/>
                <a:gd name="p0x179" fmla="*/ 1 w 1770"/>
                <a:gd name="p0y179" fmla="*/ 508 h 557"/>
                <a:gd name="p0x180" fmla="*/ 0 w 1770"/>
                <a:gd name="p0y180" fmla="*/ 507 h 557"/>
                <a:gd name="p0x181" fmla="*/ 0 w 1770"/>
                <a:gd name="p0y181" fmla="*/ 505 h 557"/>
                <a:gd name="p0x182" fmla="*/ 0 w 1770"/>
                <a:gd name="p0y182" fmla="*/ 504 h 557"/>
                <a:gd name="p0x183" fmla="*/ 0 w 1770"/>
                <a:gd name="p0y183" fmla="*/ 502 h 557"/>
                <a:gd name="p0x184" fmla="*/ 0 w 1770"/>
                <a:gd name="p0y184" fmla="*/ 501 h 557"/>
                <a:gd name="p0x185" fmla="*/ 0 w 1770"/>
                <a:gd name="p0y185" fmla="*/ 499 h 557"/>
                <a:gd name="p0x186" fmla="*/ 0 w 1770"/>
                <a:gd name="p0y186" fmla="*/ 497 h 557"/>
                <a:gd name="p0x187" fmla="*/ 0 w 1770"/>
                <a:gd name="p0y187" fmla="*/ 60 h 557"/>
                <a:gd name="p0x188" fmla="*/ 0 w 1770"/>
                <a:gd name="p0y188" fmla="*/ 58 h 557"/>
                <a:gd name="p0x189" fmla="*/ 0 w 1770"/>
                <a:gd name="p0y189" fmla="*/ 56 h 557"/>
                <a:gd name="p0x190" fmla="*/ 0 w 1770"/>
                <a:gd name="p0y190" fmla="*/ 55 h 557"/>
                <a:gd name="p0x191" fmla="*/ 0 w 1770"/>
                <a:gd name="p0y191" fmla="*/ 53 h 557"/>
                <a:gd name="p0x192" fmla="*/ 0 w 1770"/>
                <a:gd name="p0y192" fmla="*/ 51 h 557"/>
                <a:gd name="p0x193" fmla="*/ 0 w 1770"/>
                <a:gd name="p0y193" fmla="*/ 50 h 557"/>
                <a:gd name="p0x194" fmla="*/ 1 w 1770"/>
                <a:gd name="p0y194" fmla="*/ 48 h 557"/>
                <a:gd name="p0x195" fmla="*/ 1 w 1770"/>
                <a:gd name="p0y195" fmla="*/ 47 h 557"/>
                <a:gd name="p0x196" fmla="*/ 1 w 1770"/>
                <a:gd name="p0y196" fmla="*/ 45 h 557"/>
                <a:gd name="p0x197" fmla="*/ 2 w 1770"/>
                <a:gd name="p0y197" fmla="*/ 44 h 557"/>
                <a:gd name="p0x198" fmla="*/ 2 w 1770"/>
                <a:gd name="p0y198" fmla="*/ 42 h 557"/>
                <a:gd name="p0x199" fmla="*/ 2 w 1770"/>
                <a:gd name="p0y199" fmla="*/ 41 h 557"/>
                <a:gd name="p0x200" fmla="*/ 3 w 1770"/>
                <a:gd name="p0y200" fmla="*/ 39 h 557"/>
                <a:gd name="p0x201" fmla="*/ 3 w 1770"/>
                <a:gd name="p0y201" fmla="*/ 38 h 557"/>
                <a:gd name="p0x202" fmla="*/ 4 w 1770"/>
                <a:gd name="p0y202" fmla="*/ 36 h 557"/>
                <a:gd name="p0x203" fmla="*/ 5 w 1770"/>
                <a:gd name="p0y203" fmla="*/ 35 h 557"/>
                <a:gd name="p0x204" fmla="*/ 5 w 1770"/>
                <a:gd name="p0y204" fmla="*/ 34 h 557"/>
                <a:gd name="p0x205" fmla="*/ 6 w 1770"/>
                <a:gd name="p0y205" fmla="*/ 32 h 557"/>
                <a:gd name="p0x206" fmla="*/ 7 w 1770"/>
                <a:gd name="p0y206" fmla="*/ 31 h 557"/>
                <a:gd name="p0x207" fmla="*/ 7 w 1770"/>
                <a:gd name="p0y207" fmla="*/ 30 h 557"/>
                <a:gd name="p0x208" fmla="*/ 8 w 1770"/>
                <a:gd name="p0y208" fmla="*/ 28 h 557"/>
                <a:gd name="p0x209" fmla="*/ 9 w 1770"/>
                <a:gd name="p0y209" fmla="*/ 27 h 557"/>
                <a:gd name="p0x210" fmla="*/ 10 w 1770"/>
                <a:gd name="p0y210" fmla="*/ 26 h 557"/>
                <a:gd name="p0x211" fmla="*/ 11 w 1770"/>
                <a:gd name="p0y211" fmla="*/ 25 h 557"/>
                <a:gd name="p0x212" fmla="*/ 12 w 1770"/>
                <a:gd name="p0y212" fmla="*/ 23 h 557"/>
                <a:gd name="p0x213" fmla="*/ 13 w 1770"/>
                <a:gd name="p0y213" fmla="*/ 22 h 557"/>
                <a:gd name="p0x214" fmla="*/ 14 w 1770"/>
                <a:gd name="p0y214" fmla="*/ 21 h 557"/>
                <a:gd name="p0x215" fmla="*/ 14 w 1770"/>
                <a:gd name="p0y215" fmla="*/ 20 h 557"/>
                <a:gd name="p0x216" fmla="*/ 16 w 1770"/>
                <a:gd name="p0y216" fmla="*/ 19 h 557"/>
                <a:gd name="p0x217" fmla="*/ 17 w 1770"/>
                <a:gd name="p0y217" fmla="*/ 18 h 557"/>
                <a:gd name="p0x218" fmla="*/ 18 w 1770"/>
                <a:gd name="p0y218" fmla="*/ 17 h 557"/>
                <a:gd name="p0x219" fmla="*/ 19 w 1770"/>
                <a:gd name="p0y219" fmla="*/ 16 h 557"/>
                <a:gd name="p0x220" fmla="*/ 20 w 1770"/>
                <a:gd name="p0y220" fmla="*/ 14 h 557"/>
                <a:gd name="p0x221" fmla="*/ 21 w 1770"/>
                <a:gd name="p0y221" fmla="*/ 14 h 557"/>
                <a:gd name="p0x222" fmla="*/ 22 w 1770"/>
                <a:gd name="p0y222" fmla="*/ 13 h 557"/>
                <a:gd name="p0x223" fmla="*/ 23 w 1770"/>
                <a:gd name="p0y223" fmla="*/ 12 h 557"/>
                <a:gd name="p0x224" fmla="*/ 25 w 1770"/>
                <a:gd name="p0y224" fmla="*/ 11 h 557"/>
                <a:gd name="p0x225" fmla="*/ 26 w 1770"/>
                <a:gd name="p0y225" fmla="*/ 10 h 557"/>
                <a:gd name="p0x226" fmla="*/ 27 w 1770"/>
                <a:gd name="p0y226" fmla="*/ 9 h 557"/>
                <a:gd name="p0x227" fmla="*/ 28 w 1770"/>
                <a:gd name="p0y227" fmla="*/ 8 h 557"/>
                <a:gd name="p0x228" fmla="*/ 30 w 1770"/>
                <a:gd name="p0y228" fmla="*/ 7 h 557"/>
                <a:gd name="p0x229" fmla="*/ 31 w 1770"/>
                <a:gd name="p0y229" fmla="*/ 7 h 557"/>
                <a:gd name="p0x230" fmla="*/ 32 w 1770"/>
                <a:gd name="p0y230" fmla="*/ 6 h 557"/>
                <a:gd name="p0x231" fmla="*/ 34 w 1770"/>
                <a:gd name="p0y231" fmla="*/ 5 h 557"/>
                <a:gd name="p0x232" fmla="*/ 35 w 1770"/>
                <a:gd name="p0y232" fmla="*/ 5 h 557"/>
                <a:gd name="p0x233" fmla="*/ 36 w 1770"/>
                <a:gd name="p0y233" fmla="*/ 4 h 557"/>
                <a:gd name="p0x234" fmla="*/ 38 w 1770"/>
                <a:gd name="p0y234" fmla="*/ 3 h 557"/>
                <a:gd name="p0x235" fmla="*/ 39 w 1770"/>
                <a:gd name="p0y235" fmla="*/ 3 h 557"/>
                <a:gd name="p0x236" fmla="*/ 41 w 1770"/>
                <a:gd name="p0y236" fmla="*/ 2 h 557"/>
                <a:gd name="p0x237" fmla="*/ 42 w 1770"/>
                <a:gd name="p0y237" fmla="*/ 2 h 557"/>
                <a:gd name="p0x238" fmla="*/ 44 w 1770"/>
                <a:gd name="p0y238" fmla="*/ 2 h 557"/>
                <a:gd name="p0x239" fmla="*/ 45 w 1770"/>
                <a:gd name="p0y239" fmla="*/ 1 h 557"/>
                <a:gd name="p0x240" fmla="*/ 47 w 1770"/>
                <a:gd name="p0y240" fmla="*/ 1 h 557"/>
                <a:gd name="p0x241" fmla="*/ 48 w 1770"/>
                <a:gd name="p0y241" fmla="*/ 1 h 557"/>
                <a:gd name="p0x242" fmla="*/ 50 w 1770"/>
                <a:gd name="p0y242" fmla="*/ 0 h 557"/>
                <a:gd name="p0x243" fmla="*/ 51 w 1770"/>
                <a:gd name="p0y243" fmla="*/ 0 h 557"/>
                <a:gd name="p0x244" fmla="*/ 53 w 1770"/>
                <a:gd name="p0y244" fmla="*/ 0 h 557"/>
                <a:gd name="p0x245" fmla="*/ 55 w 1770"/>
                <a:gd name="p0y245" fmla="*/ 0 h 557"/>
                <a:gd name="p0x246" fmla="*/ 56 w 1770"/>
                <a:gd name="p0y246" fmla="*/ 0 h 557"/>
                <a:gd name="p0x247" fmla="*/ 58 w 1770"/>
                <a:gd name="p0y247" fmla="*/ 0 h 557"/>
                <a:gd name="p0x248" fmla="*/ 60 w 177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文本框 49"/>
            <p:cNvSpPr txBox="1"/>
            <p:nvPr>
              <p:custDataLst>
                <p:tags r:id="rId51"/>
              </p:custDataLst>
            </p:nvPr>
          </p:nvSpPr>
          <p:spPr>
            <a:xfrm>
              <a:off x="11110" y="3852"/>
              <a:ext cx="1620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教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师队伍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任意多边形 50"/>
            <p:cNvSpPr/>
            <p:nvPr>
              <p:custDataLst>
                <p:tags r:id="rId52"/>
              </p:custDataLst>
            </p:nvPr>
          </p:nvSpPr>
          <p:spPr>
            <a:xfrm>
              <a:off x="14546" y="3852"/>
              <a:ext cx="2737" cy="558"/>
            </a:xfrm>
            <a:custGeom>
              <a:avLst/>
              <a:gdLst>
                <a:gd name="sw" fmla="*/ 1 w 1770"/>
                <a:gd name="sh" fmla="*/ 1 h 557"/>
                <a:gd name="mins" fmla="min sw sh"/>
                <a:gd name="dsw" fmla="+- 0 sw mins"/>
                <a:gd name="dsh" fmla="+- 0 sh mins"/>
                <a:gd name="p0x0" fmla="*/ 60 w 1770"/>
                <a:gd name="p0y0" fmla="*/ 0 h 557"/>
                <a:gd name="p0x1" fmla="*/ 1710 w 1770"/>
                <a:gd name="p0y1" fmla="*/ 0 h 557"/>
                <a:gd name="p0x2" fmla="*/ 1711 w 1770"/>
                <a:gd name="p0y2" fmla="*/ 0 h 557"/>
                <a:gd name="p0x3" fmla="*/ 1713 w 1770"/>
                <a:gd name="p0y3" fmla="*/ 0 h 557"/>
                <a:gd name="p0x4" fmla="*/ 1714 w 1770"/>
                <a:gd name="p0y4" fmla="*/ 0 h 557"/>
                <a:gd name="p0x5" fmla="*/ 1716 w 1770"/>
                <a:gd name="p0y5" fmla="*/ 0 h 557"/>
                <a:gd name="p0x6" fmla="*/ 1718 w 1770"/>
                <a:gd name="p0y6" fmla="*/ 0 h 557"/>
                <a:gd name="p0x7" fmla="*/ 1719 w 1770"/>
                <a:gd name="p0y7" fmla="*/ 0 h 557"/>
                <a:gd name="p0x8" fmla="*/ 1721 w 1770"/>
                <a:gd name="p0y8" fmla="*/ 1 h 557"/>
                <a:gd name="p0x9" fmla="*/ 1722 w 1770"/>
                <a:gd name="p0y9" fmla="*/ 1 h 557"/>
                <a:gd name="p0x10" fmla="*/ 1724 w 1770"/>
                <a:gd name="p0y10" fmla="*/ 1 h 557"/>
                <a:gd name="p0x11" fmla="*/ 1725 w 1770"/>
                <a:gd name="p0y11" fmla="*/ 2 h 557"/>
                <a:gd name="p0x12" fmla="*/ 1727 w 1770"/>
                <a:gd name="p0y12" fmla="*/ 2 h 557"/>
                <a:gd name="p0x13" fmla="*/ 1728 w 1770"/>
                <a:gd name="p0y13" fmla="*/ 2 h 557"/>
                <a:gd name="p0x14" fmla="*/ 1730 w 1770"/>
                <a:gd name="p0y14" fmla="*/ 3 h 557"/>
                <a:gd name="p0x15" fmla="*/ 1731 w 1770"/>
                <a:gd name="p0y15" fmla="*/ 3 h 557"/>
                <a:gd name="p0x16" fmla="*/ 1733 w 1770"/>
                <a:gd name="p0y16" fmla="*/ 4 h 557"/>
                <a:gd name="p0x17" fmla="*/ 1734 w 1770"/>
                <a:gd name="p0y17" fmla="*/ 5 h 557"/>
                <a:gd name="p0x18" fmla="*/ 1735 w 1770"/>
                <a:gd name="p0y18" fmla="*/ 5 h 557"/>
                <a:gd name="p0x19" fmla="*/ 1737 w 1770"/>
                <a:gd name="p0y19" fmla="*/ 6 h 557"/>
                <a:gd name="p0x20" fmla="*/ 1738 w 1770"/>
                <a:gd name="p0y20" fmla="*/ 7 h 557"/>
                <a:gd name="p0x21" fmla="*/ 1739 w 1770"/>
                <a:gd name="p0y21" fmla="*/ 7 h 557"/>
                <a:gd name="p0x22" fmla="*/ 1741 w 1770"/>
                <a:gd name="p0y22" fmla="*/ 8 h 557"/>
                <a:gd name="p0x23" fmla="*/ 1742 w 1770"/>
                <a:gd name="p0y23" fmla="*/ 9 h 557"/>
                <a:gd name="p0x24" fmla="*/ 1743 w 1770"/>
                <a:gd name="p0y24" fmla="*/ 10 h 557"/>
                <a:gd name="p0x25" fmla="*/ 1744 w 1770"/>
                <a:gd name="p0y25" fmla="*/ 11 h 557"/>
                <a:gd name="p0x26" fmla="*/ 1746 w 1770"/>
                <a:gd name="p0y26" fmla="*/ 12 h 557"/>
                <a:gd name="p0x27" fmla="*/ 1747 w 1770"/>
                <a:gd name="p0y27" fmla="*/ 13 h 557"/>
                <a:gd name="p0x28" fmla="*/ 1748 w 1770"/>
                <a:gd name="p0y28" fmla="*/ 14 h 557"/>
                <a:gd name="p0x29" fmla="*/ 1749 w 1770"/>
                <a:gd name="p0y29" fmla="*/ 14 h 557"/>
                <a:gd name="p0x30" fmla="*/ 1750 w 1770"/>
                <a:gd name="p0y30" fmla="*/ 16 h 557"/>
                <a:gd name="p0x31" fmla="*/ 1751 w 1770"/>
                <a:gd name="p0y31" fmla="*/ 17 h 557"/>
                <a:gd name="p0x32" fmla="*/ 1752 w 1770"/>
                <a:gd name="p0y32" fmla="*/ 18 h 557"/>
                <a:gd name="p0x33" fmla="*/ 1753 w 1770"/>
                <a:gd name="p0y33" fmla="*/ 19 h 557"/>
                <a:gd name="p0x34" fmla="*/ 1755 w 1770"/>
                <a:gd name="p0y34" fmla="*/ 20 h 557"/>
                <a:gd name="p0x35" fmla="*/ 1755 w 1770"/>
                <a:gd name="p0y35" fmla="*/ 21 h 557"/>
                <a:gd name="p0x36" fmla="*/ 1756 w 1770"/>
                <a:gd name="p0y36" fmla="*/ 22 h 557"/>
                <a:gd name="p0x37" fmla="*/ 1757 w 1770"/>
                <a:gd name="p0y37" fmla="*/ 23 h 557"/>
                <a:gd name="p0x38" fmla="*/ 1758 w 1770"/>
                <a:gd name="p0y38" fmla="*/ 25 h 557"/>
                <a:gd name="p0x39" fmla="*/ 1759 w 1770"/>
                <a:gd name="p0y39" fmla="*/ 26 h 557"/>
                <a:gd name="p0x40" fmla="*/ 1760 w 1770"/>
                <a:gd name="p0y40" fmla="*/ 27 h 557"/>
                <a:gd name="p0x41" fmla="*/ 1761 w 1770"/>
                <a:gd name="p0y41" fmla="*/ 28 h 557"/>
                <a:gd name="p0x42" fmla="*/ 1762 w 1770"/>
                <a:gd name="p0y42" fmla="*/ 30 h 557"/>
                <a:gd name="p0x43" fmla="*/ 1762 w 1770"/>
                <a:gd name="p0y43" fmla="*/ 31 h 557"/>
                <a:gd name="p0x44" fmla="*/ 1763 w 1770"/>
                <a:gd name="p0y44" fmla="*/ 32 h 557"/>
                <a:gd name="p0x45" fmla="*/ 1764 w 1770"/>
                <a:gd name="p0y45" fmla="*/ 34 h 557"/>
                <a:gd name="p0x46" fmla="*/ 1764 w 1770"/>
                <a:gd name="p0y46" fmla="*/ 35 h 557"/>
                <a:gd name="p0x47" fmla="*/ 1765 w 1770"/>
                <a:gd name="p0y47" fmla="*/ 36 h 557"/>
                <a:gd name="p0x48" fmla="*/ 1766 w 1770"/>
                <a:gd name="p0y48" fmla="*/ 38 h 557"/>
                <a:gd name="p0x49" fmla="*/ 1766 w 1770"/>
                <a:gd name="p0y49" fmla="*/ 39 h 557"/>
                <a:gd name="p0x50" fmla="*/ 1767 w 1770"/>
                <a:gd name="p0y50" fmla="*/ 41 h 557"/>
                <a:gd name="p0x51" fmla="*/ 1767 w 1770"/>
                <a:gd name="p0y51" fmla="*/ 42 h 557"/>
                <a:gd name="p0x52" fmla="*/ 1767 w 1770"/>
                <a:gd name="p0y52" fmla="*/ 44 h 557"/>
                <a:gd name="p0x53" fmla="*/ 1768 w 1770"/>
                <a:gd name="p0y53" fmla="*/ 45 h 557"/>
                <a:gd name="p0x54" fmla="*/ 1768 w 1770"/>
                <a:gd name="p0y54" fmla="*/ 47 h 557"/>
                <a:gd name="p0x55" fmla="*/ 1768 w 1770"/>
                <a:gd name="p0y55" fmla="*/ 48 h 557"/>
                <a:gd name="p0x56" fmla="*/ 1769 w 1770"/>
                <a:gd name="p0y56" fmla="*/ 50 h 557"/>
                <a:gd name="p0x57" fmla="*/ 1769 w 1770"/>
                <a:gd name="p0y57" fmla="*/ 51 h 557"/>
                <a:gd name="p0x58" fmla="*/ 1769 w 1770"/>
                <a:gd name="p0y58" fmla="*/ 53 h 557"/>
                <a:gd name="p0x59" fmla="*/ 1769 w 1770"/>
                <a:gd name="p0y59" fmla="*/ 55 h 557"/>
                <a:gd name="p0x60" fmla="*/ 1769 w 1770"/>
                <a:gd name="p0y60" fmla="*/ 56 h 557"/>
                <a:gd name="p0x61" fmla="*/ 1769 w 1770"/>
                <a:gd name="p0y61" fmla="*/ 58 h 557"/>
                <a:gd name="p0x62" fmla="*/ 1770 w 1770"/>
                <a:gd name="p0y62" fmla="*/ 60 h 557"/>
                <a:gd name="p0x63" fmla="*/ 1770 w 1770"/>
                <a:gd name="p0y63" fmla="*/ 497 h 557"/>
                <a:gd name="p0x64" fmla="*/ 1769 w 1770"/>
                <a:gd name="p0y64" fmla="*/ 499 h 557"/>
                <a:gd name="p0x65" fmla="*/ 1769 w 1770"/>
                <a:gd name="p0y65" fmla="*/ 501 h 557"/>
                <a:gd name="p0x66" fmla="*/ 1769 w 1770"/>
                <a:gd name="p0y66" fmla="*/ 502 h 557"/>
                <a:gd name="p0x67" fmla="*/ 1769 w 1770"/>
                <a:gd name="p0y67" fmla="*/ 504 h 557"/>
                <a:gd name="p0x68" fmla="*/ 1769 w 1770"/>
                <a:gd name="p0y68" fmla="*/ 505 h 557"/>
                <a:gd name="p0x69" fmla="*/ 1769 w 1770"/>
                <a:gd name="p0y69" fmla="*/ 507 h 557"/>
                <a:gd name="p0x70" fmla="*/ 1768 w 1770"/>
                <a:gd name="p0y70" fmla="*/ 508 h 557"/>
                <a:gd name="p0x71" fmla="*/ 1768 w 1770"/>
                <a:gd name="p0y71" fmla="*/ 510 h 557"/>
                <a:gd name="p0x72" fmla="*/ 1768 w 1770"/>
                <a:gd name="p0y72" fmla="*/ 512 h 557"/>
                <a:gd name="p0x73" fmla="*/ 1767 w 1770"/>
                <a:gd name="p0y73" fmla="*/ 513 h 557"/>
                <a:gd name="p0x74" fmla="*/ 1767 w 1770"/>
                <a:gd name="p0y74" fmla="*/ 515 h 557"/>
                <a:gd name="p0x75" fmla="*/ 1767 w 1770"/>
                <a:gd name="p0y75" fmla="*/ 516 h 557"/>
                <a:gd name="p0x76" fmla="*/ 1766 w 1770"/>
                <a:gd name="p0y76" fmla="*/ 517 h 557"/>
                <a:gd name="p0x77" fmla="*/ 1766 w 1770"/>
                <a:gd name="p0y77" fmla="*/ 519 h 557"/>
                <a:gd name="p0x78" fmla="*/ 1765 w 1770"/>
                <a:gd name="p0y78" fmla="*/ 520 h 557"/>
                <a:gd name="p0x79" fmla="*/ 1764 w 1770"/>
                <a:gd name="p0y79" fmla="*/ 522 h 557"/>
                <a:gd name="p0x80" fmla="*/ 1764 w 1770"/>
                <a:gd name="p0y80" fmla="*/ 523 h 557"/>
                <a:gd name="p0x81" fmla="*/ 1763 w 1770"/>
                <a:gd name="p0y81" fmla="*/ 524 h 557"/>
                <a:gd name="p0x82" fmla="*/ 1762 w 1770"/>
                <a:gd name="p0y82" fmla="*/ 526 h 557"/>
                <a:gd name="p0x83" fmla="*/ 1762 w 1770"/>
                <a:gd name="p0y83" fmla="*/ 527 h 557"/>
                <a:gd name="p0x84" fmla="*/ 1761 w 1770"/>
                <a:gd name="p0y84" fmla="*/ 528 h 557"/>
                <a:gd name="p0x85" fmla="*/ 1760 w 1770"/>
                <a:gd name="p0y85" fmla="*/ 530 h 557"/>
                <a:gd name="p0x86" fmla="*/ 1759 w 1770"/>
                <a:gd name="p0y86" fmla="*/ 531 h 557"/>
                <a:gd name="p0x87" fmla="*/ 1758 w 1770"/>
                <a:gd name="p0y87" fmla="*/ 532 h 557"/>
                <a:gd name="p0x88" fmla="*/ 1757 w 1770"/>
                <a:gd name="p0y88" fmla="*/ 533 h 557"/>
                <a:gd name="p0x89" fmla="*/ 1756 w 1770"/>
                <a:gd name="p0y89" fmla="*/ 535 h 557"/>
                <a:gd name="p0x90" fmla="*/ 1755 w 1770"/>
                <a:gd name="p0y90" fmla="*/ 536 h 557"/>
                <a:gd name="p0x91" fmla="*/ 1755 w 1770"/>
                <a:gd name="p0y91" fmla="*/ 537 h 557"/>
                <a:gd name="p0x92" fmla="*/ 1753 w 1770"/>
                <a:gd name="p0y92" fmla="*/ 538 h 557"/>
                <a:gd name="p0x93" fmla="*/ 1752 w 1770"/>
                <a:gd name="p0y93" fmla="*/ 539 h 557"/>
                <a:gd name="p0x94" fmla="*/ 1751 w 1770"/>
                <a:gd name="p0y94" fmla="*/ 540 h 557"/>
                <a:gd name="p0x95" fmla="*/ 1750 w 1770"/>
                <a:gd name="p0y95" fmla="*/ 541 h 557"/>
                <a:gd name="p0x96" fmla="*/ 1749 w 1770"/>
                <a:gd name="p0y96" fmla="*/ 542 h 557"/>
                <a:gd name="p0x97" fmla="*/ 1748 w 1770"/>
                <a:gd name="p0y97" fmla="*/ 543 h 557"/>
                <a:gd name="p0x98" fmla="*/ 1747 w 1770"/>
                <a:gd name="p0y98" fmla="*/ 544 h 557"/>
                <a:gd name="p0x99" fmla="*/ 1746 w 1770"/>
                <a:gd name="p0y99" fmla="*/ 545 h 557"/>
                <a:gd name="p0x100" fmla="*/ 1744 w 1770"/>
                <a:gd name="p0y100" fmla="*/ 546 h 557"/>
                <a:gd name="p0x101" fmla="*/ 1743 w 1770"/>
                <a:gd name="p0y101" fmla="*/ 547 h 557"/>
                <a:gd name="p0x102" fmla="*/ 1742 w 1770"/>
                <a:gd name="p0y102" fmla="*/ 548 h 557"/>
                <a:gd name="p0x103" fmla="*/ 1741 w 1770"/>
                <a:gd name="p0y103" fmla="*/ 549 h 557"/>
                <a:gd name="p0x104" fmla="*/ 1739 w 1770"/>
                <a:gd name="p0y104" fmla="*/ 549 h 557"/>
                <a:gd name="p0x105" fmla="*/ 1738 w 1770"/>
                <a:gd name="p0y105" fmla="*/ 550 h 557"/>
                <a:gd name="p0x106" fmla="*/ 1737 w 1770"/>
                <a:gd name="p0y106" fmla="*/ 551 h 557"/>
                <a:gd name="p0x107" fmla="*/ 1735 w 1770"/>
                <a:gd name="p0y107" fmla="*/ 551 h 557"/>
                <a:gd name="p0x108" fmla="*/ 1734 w 1770"/>
                <a:gd name="p0y108" fmla="*/ 552 h 557"/>
                <a:gd name="p0x109" fmla="*/ 1733 w 1770"/>
                <a:gd name="p0y109" fmla="*/ 553 h 557"/>
                <a:gd name="p0x110" fmla="*/ 1731 w 1770"/>
                <a:gd name="p0y110" fmla="*/ 553 h 557"/>
                <a:gd name="p0x111" fmla="*/ 1730 w 1770"/>
                <a:gd name="p0y111" fmla="*/ 554 h 557"/>
                <a:gd name="p0x112" fmla="*/ 1728 w 1770"/>
                <a:gd name="p0y112" fmla="*/ 554 h 557"/>
                <a:gd name="p0x113" fmla="*/ 1727 w 1770"/>
                <a:gd name="p0y113" fmla="*/ 555 h 557"/>
                <a:gd name="p0x114" fmla="*/ 1725 w 1770"/>
                <a:gd name="p0y114" fmla="*/ 555 h 557"/>
                <a:gd name="p0x115" fmla="*/ 1724 w 1770"/>
                <a:gd name="p0y115" fmla="*/ 556 h 557"/>
                <a:gd name="p0x116" fmla="*/ 1722 w 1770"/>
                <a:gd name="p0y116" fmla="*/ 556 h 557"/>
                <a:gd name="p0x117" fmla="*/ 1721 w 1770"/>
                <a:gd name="p0y117" fmla="*/ 556 h 557"/>
                <a:gd name="p0x118" fmla="*/ 1719 w 1770"/>
                <a:gd name="p0y118" fmla="*/ 557 h 557"/>
                <a:gd name="p0x119" fmla="*/ 1718 w 1770"/>
                <a:gd name="p0y119" fmla="*/ 557 h 557"/>
                <a:gd name="p0x120" fmla="*/ 1716 w 1770"/>
                <a:gd name="p0y120" fmla="*/ 557 h 557"/>
                <a:gd name="p0x121" fmla="*/ 1714 w 1770"/>
                <a:gd name="p0y121" fmla="*/ 557 h 557"/>
                <a:gd name="p0x122" fmla="*/ 1713 w 1770"/>
                <a:gd name="p0y122" fmla="*/ 557 h 557"/>
                <a:gd name="p0x123" fmla="*/ 1711 w 1770"/>
                <a:gd name="p0y123" fmla="*/ 557 h 557"/>
                <a:gd name="p0x124" fmla="*/ 1710 w 1770"/>
                <a:gd name="p0y124" fmla="*/ 557 h 557"/>
                <a:gd name="p0x125" fmla="*/ 60 w 1770"/>
                <a:gd name="p0y125" fmla="*/ 557 h 557"/>
                <a:gd name="p0x126" fmla="*/ 58 w 1770"/>
                <a:gd name="p0y126" fmla="*/ 557 h 557"/>
                <a:gd name="p0x127" fmla="*/ 56 w 1770"/>
                <a:gd name="p0y127" fmla="*/ 557 h 557"/>
                <a:gd name="p0x128" fmla="*/ 55 w 1770"/>
                <a:gd name="p0y128" fmla="*/ 557 h 557"/>
                <a:gd name="p0x129" fmla="*/ 53 w 1770"/>
                <a:gd name="p0y129" fmla="*/ 557 h 557"/>
                <a:gd name="p0x130" fmla="*/ 51 w 1770"/>
                <a:gd name="p0y130" fmla="*/ 557 h 557"/>
                <a:gd name="p0x131" fmla="*/ 50 w 1770"/>
                <a:gd name="p0y131" fmla="*/ 557 h 557"/>
                <a:gd name="p0x132" fmla="*/ 48 w 1770"/>
                <a:gd name="p0y132" fmla="*/ 556 h 557"/>
                <a:gd name="p0x133" fmla="*/ 47 w 1770"/>
                <a:gd name="p0y133" fmla="*/ 556 h 557"/>
                <a:gd name="p0x134" fmla="*/ 45 w 1770"/>
                <a:gd name="p0y134" fmla="*/ 556 h 557"/>
                <a:gd name="p0x135" fmla="*/ 44 w 1770"/>
                <a:gd name="p0y135" fmla="*/ 555 h 557"/>
                <a:gd name="p0x136" fmla="*/ 42 w 1770"/>
                <a:gd name="p0y136" fmla="*/ 555 h 557"/>
                <a:gd name="p0x137" fmla="*/ 41 w 1770"/>
                <a:gd name="p0y137" fmla="*/ 554 h 557"/>
                <a:gd name="p0x138" fmla="*/ 39 w 1770"/>
                <a:gd name="p0y138" fmla="*/ 554 h 557"/>
                <a:gd name="p0x139" fmla="*/ 38 w 1770"/>
                <a:gd name="p0y139" fmla="*/ 553 h 557"/>
                <a:gd name="p0x140" fmla="*/ 36 w 1770"/>
                <a:gd name="p0y140" fmla="*/ 553 h 557"/>
                <a:gd name="p0x141" fmla="*/ 35 w 1770"/>
                <a:gd name="p0y141" fmla="*/ 552 h 557"/>
                <a:gd name="p0x142" fmla="*/ 34 w 1770"/>
                <a:gd name="p0y142" fmla="*/ 551 h 557"/>
                <a:gd name="p0x143" fmla="*/ 32 w 1770"/>
                <a:gd name="p0y143" fmla="*/ 551 h 557"/>
                <a:gd name="p0x144" fmla="*/ 31 w 1770"/>
                <a:gd name="p0y144" fmla="*/ 550 h 557"/>
                <a:gd name="p0x145" fmla="*/ 30 w 1770"/>
                <a:gd name="p0y145" fmla="*/ 549 h 557"/>
                <a:gd name="p0x146" fmla="*/ 28 w 1770"/>
                <a:gd name="p0y146" fmla="*/ 549 h 557"/>
                <a:gd name="p0x147" fmla="*/ 27 w 1770"/>
                <a:gd name="p0y147" fmla="*/ 548 h 557"/>
                <a:gd name="p0x148" fmla="*/ 26 w 1770"/>
                <a:gd name="p0y148" fmla="*/ 547 h 557"/>
                <a:gd name="p0x149" fmla="*/ 25 w 1770"/>
                <a:gd name="p0y149" fmla="*/ 546 h 557"/>
                <a:gd name="p0x150" fmla="*/ 23 w 1770"/>
                <a:gd name="p0y150" fmla="*/ 545 h 557"/>
                <a:gd name="p0x151" fmla="*/ 22 w 1770"/>
                <a:gd name="p0y151" fmla="*/ 544 h 557"/>
                <a:gd name="p0x152" fmla="*/ 21 w 1770"/>
                <a:gd name="p0y152" fmla="*/ 543 h 557"/>
                <a:gd name="p0x153" fmla="*/ 20 w 1770"/>
                <a:gd name="p0y153" fmla="*/ 542 h 557"/>
                <a:gd name="p0x154" fmla="*/ 19 w 1770"/>
                <a:gd name="p0y154" fmla="*/ 541 h 557"/>
                <a:gd name="p0x155" fmla="*/ 18 w 1770"/>
                <a:gd name="p0y155" fmla="*/ 540 h 557"/>
                <a:gd name="p0x156" fmla="*/ 17 w 1770"/>
                <a:gd name="p0y156" fmla="*/ 539 h 557"/>
                <a:gd name="p0x157" fmla="*/ 16 w 1770"/>
                <a:gd name="p0y157" fmla="*/ 538 h 557"/>
                <a:gd name="p0x158" fmla="*/ 14 w 1770"/>
                <a:gd name="p0y158" fmla="*/ 537 h 557"/>
                <a:gd name="p0x159" fmla="*/ 14 w 1770"/>
                <a:gd name="p0y159" fmla="*/ 536 h 557"/>
                <a:gd name="p0x160" fmla="*/ 13 w 1770"/>
                <a:gd name="p0y160" fmla="*/ 535 h 557"/>
                <a:gd name="p0x161" fmla="*/ 12 w 1770"/>
                <a:gd name="p0y161" fmla="*/ 533 h 557"/>
                <a:gd name="p0x162" fmla="*/ 11 w 1770"/>
                <a:gd name="p0y162" fmla="*/ 532 h 557"/>
                <a:gd name="p0x163" fmla="*/ 10 w 1770"/>
                <a:gd name="p0y163" fmla="*/ 531 h 557"/>
                <a:gd name="p0x164" fmla="*/ 9 w 1770"/>
                <a:gd name="p0y164" fmla="*/ 530 h 557"/>
                <a:gd name="p0x165" fmla="*/ 8 w 1770"/>
                <a:gd name="p0y165" fmla="*/ 528 h 557"/>
                <a:gd name="p0x166" fmla="*/ 7 w 1770"/>
                <a:gd name="p0y166" fmla="*/ 527 h 557"/>
                <a:gd name="p0x167" fmla="*/ 7 w 1770"/>
                <a:gd name="p0y167" fmla="*/ 526 h 557"/>
                <a:gd name="p0x168" fmla="*/ 6 w 1770"/>
                <a:gd name="p0y168" fmla="*/ 524 h 557"/>
                <a:gd name="p0x169" fmla="*/ 5 w 1770"/>
                <a:gd name="p0y169" fmla="*/ 523 h 557"/>
                <a:gd name="p0x170" fmla="*/ 5 w 1770"/>
                <a:gd name="p0y170" fmla="*/ 522 h 557"/>
                <a:gd name="p0x171" fmla="*/ 4 w 1770"/>
                <a:gd name="p0y171" fmla="*/ 520 h 557"/>
                <a:gd name="p0x172" fmla="*/ 3 w 1770"/>
                <a:gd name="p0y172" fmla="*/ 519 h 557"/>
                <a:gd name="p0x173" fmla="*/ 3 w 1770"/>
                <a:gd name="p0y173" fmla="*/ 517 h 557"/>
                <a:gd name="p0x174" fmla="*/ 2 w 1770"/>
                <a:gd name="p0y174" fmla="*/ 516 h 557"/>
                <a:gd name="p0x175" fmla="*/ 2 w 1770"/>
                <a:gd name="p0y175" fmla="*/ 515 h 557"/>
                <a:gd name="p0x176" fmla="*/ 2 w 1770"/>
                <a:gd name="p0y176" fmla="*/ 513 h 557"/>
                <a:gd name="p0x177" fmla="*/ 1 w 1770"/>
                <a:gd name="p0y177" fmla="*/ 512 h 557"/>
                <a:gd name="p0x178" fmla="*/ 1 w 1770"/>
                <a:gd name="p0y178" fmla="*/ 510 h 557"/>
                <a:gd name="p0x179" fmla="*/ 1 w 1770"/>
                <a:gd name="p0y179" fmla="*/ 508 h 557"/>
                <a:gd name="p0x180" fmla="*/ 0 w 1770"/>
                <a:gd name="p0y180" fmla="*/ 507 h 557"/>
                <a:gd name="p0x181" fmla="*/ 0 w 1770"/>
                <a:gd name="p0y181" fmla="*/ 505 h 557"/>
                <a:gd name="p0x182" fmla="*/ 0 w 1770"/>
                <a:gd name="p0y182" fmla="*/ 504 h 557"/>
                <a:gd name="p0x183" fmla="*/ 0 w 1770"/>
                <a:gd name="p0y183" fmla="*/ 502 h 557"/>
                <a:gd name="p0x184" fmla="*/ 0 w 1770"/>
                <a:gd name="p0y184" fmla="*/ 501 h 557"/>
                <a:gd name="p0x185" fmla="*/ 0 w 1770"/>
                <a:gd name="p0y185" fmla="*/ 499 h 557"/>
                <a:gd name="p0x186" fmla="*/ 0 w 1770"/>
                <a:gd name="p0y186" fmla="*/ 497 h 557"/>
                <a:gd name="p0x187" fmla="*/ 0 w 1770"/>
                <a:gd name="p0y187" fmla="*/ 60 h 557"/>
                <a:gd name="p0x188" fmla="*/ 0 w 1770"/>
                <a:gd name="p0y188" fmla="*/ 58 h 557"/>
                <a:gd name="p0x189" fmla="*/ 0 w 1770"/>
                <a:gd name="p0y189" fmla="*/ 56 h 557"/>
                <a:gd name="p0x190" fmla="*/ 0 w 1770"/>
                <a:gd name="p0y190" fmla="*/ 55 h 557"/>
                <a:gd name="p0x191" fmla="*/ 0 w 1770"/>
                <a:gd name="p0y191" fmla="*/ 53 h 557"/>
                <a:gd name="p0x192" fmla="*/ 0 w 1770"/>
                <a:gd name="p0y192" fmla="*/ 51 h 557"/>
                <a:gd name="p0x193" fmla="*/ 0 w 1770"/>
                <a:gd name="p0y193" fmla="*/ 50 h 557"/>
                <a:gd name="p0x194" fmla="*/ 1 w 1770"/>
                <a:gd name="p0y194" fmla="*/ 48 h 557"/>
                <a:gd name="p0x195" fmla="*/ 1 w 1770"/>
                <a:gd name="p0y195" fmla="*/ 47 h 557"/>
                <a:gd name="p0x196" fmla="*/ 1 w 1770"/>
                <a:gd name="p0y196" fmla="*/ 45 h 557"/>
                <a:gd name="p0x197" fmla="*/ 2 w 1770"/>
                <a:gd name="p0y197" fmla="*/ 44 h 557"/>
                <a:gd name="p0x198" fmla="*/ 2 w 1770"/>
                <a:gd name="p0y198" fmla="*/ 42 h 557"/>
                <a:gd name="p0x199" fmla="*/ 2 w 1770"/>
                <a:gd name="p0y199" fmla="*/ 41 h 557"/>
                <a:gd name="p0x200" fmla="*/ 3 w 1770"/>
                <a:gd name="p0y200" fmla="*/ 39 h 557"/>
                <a:gd name="p0x201" fmla="*/ 3 w 1770"/>
                <a:gd name="p0y201" fmla="*/ 38 h 557"/>
                <a:gd name="p0x202" fmla="*/ 4 w 1770"/>
                <a:gd name="p0y202" fmla="*/ 36 h 557"/>
                <a:gd name="p0x203" fmla="*/ 5 w 1770"/>
                <a:gd name="p0y203" fmla="*/ 35 h 557"/>
                <a:gd name="p0x204" fmla="*/ 5 w 1770"/>
                <a:gd name="p0y204" fmla="*/ 34 h 557"/>
                <a:gd name="p0x205" fmla="*/ 6 w 1770"/>
                <a:gd name="p0y205" fmla="*/ 32 h 557"/>
                <a:gd name="p0x206" fmla="*/ 7 w 1770"/>
                <a:gd name="p0y206" fmla="*/ 31 h 557"/>
                <a:gd name="p0x207" fmla="*/ 7 w 1770"/>
                <a:gd name="p0y207" fmla="*/ 30 h 557"/>
                <a:gd name="p0x208" fmla="*/ 8 w 1770"/>
                <a:gd name="p0y208" fmla="*/ 28 h 557"/>
                <a:gd name="p0x209" fmla="*/ 9 w 1770"/>
                <a:gd name="p0y209" fmla="*/ 27 h 557"/>
                <a:gd name="p0x210" fmla="*/ 10 w 1770"/>
                <a:gd name="p0y210" fmla="*/ 26 h 557"/>
                <a:gd name="p0x211" fmla="*/ 11 w 1770"/>
                <a:gd name="p0y211" fmla="*/ 25 h 557"/>
                <a:gd name="p0x212" fmla="*/ 12 w 1770"/>
                <a:gd name="p0y212" fmla="*/ 23 h 557"/>
                <a:gd name="p0x213" fmla="*/ 13 w 1770"/>
                <a:gd name="p0y213" fmla="*/ 22 h 557"/>
                <a:gd name="p0x214" fmla="*/ 14 w 1770"/>
                <a:gd name="p0y214" fmla="*/ 21 h 557"/>
                <a:gd name="p0x215" fmla="*/ 14 w 1770"/>
                <a:gd name="p0y215" fmla="*/ 20 h 557"/>
                <a:gd name="p0x216" fmla="*/ 16 w 1770"/>
                <a:gd name="p0y216" fmla="*/ 19 h 557"/>
                <a:gd name="p0x217" fmla="*/ 17 w 1770"/>
                <a:gd name="p0y217" fmla="*/ 18 h 557"/>
                <a:gd name="p0x218" fmla="*/ 18 w 1770"/>
                <a:gd name="p0y218" fmla="*/ 17 h 557"/>
                <a:gd name="p0x219" fmla="*/ 19 w 1770"/>
                <a:gd name="p0y219" fmla="*/ 16 h 557"/>
                <a:gd name="p0x220" fmla="*/ 20 w 1770"/>
                <a:gd name="p0y220" fmla="*/ 14 h 557"/>
                <a:gd name="p0x221" fmla="*/ 21 w 1770"/>
                <a:gd name="p0y221" fmla="*/ 14 h 557"/>
                <a:gd name="p0x222" fmla="*/ 22 w 1770"/>
                <a:gd name="p0y222" fmla="*/ 13 h 557"/>
                <a:gd name="p0x223" fmla="*/ 23 w 1770"/>
                <a:gd name="p0y223" fmla="*/ 12 h 557"/>
                <a:gd name="p0x224" fmla="*/ 25 w 1770"/>
                <a:gd name="p0y224" fmla="*/ 11 h 557"/>
                <a:gd name="p0x225" fmla="*/ 26 w 1770"/>
                <a:gd name="p0y225" fmla="*/ 10 h 557"/>
                <a:gd name="p0x226" fmla="*/ 27 w 1770"/>
                <a:gd name="p0y226" fmla="*/ 9 h 557"/>
                <a:gd name="p0x227" fmla="*/ 28 w 1770"/>
                <a:gd name="p0y227" fmla="*/ 8 h 557"/>
                <a:gd name="p0x228" fmla="*/ 30 w 1770"/>
                <a:gd name="p0y228" fmla="*/ 7 h 557"/>
                <a:gd name="p0x229" fmla="*/ 31 w 1770"/>
                <a:gd name="p0y229" fmla="*/ 7 h 557"/>
                <a:gd name="p0x230" fmla="*/ 32 w 1770"/>
                <a:gd name="p0y230" fmla="*/ 6 h 557"/>
                <a:gd name="p0x231" fmla="*/ 34 w 1770"/>
                <a:gd name="p0y231" fmla="*/ 5 h 557"/>
                <a:gd name="p0x232" fmla="*/ 35 w 1770"/>
                <a:gd name="p0y232" fmla="*/ 5 h 557"/>
                <a:gd name="p0x233" fmla="*/ 36 w 1770"/>
                <a:gd name="p0y233" fmla="*/ 4 h 557"/>
                <a:gd name="p0x234" fmla="*/ 38 w 1770"/>
                <a:gd name="p0y234" fmla="*/ 3 h 557"/>
                <a:gd name="p0x235" fmla="*/ 39 w 1770"/>
                <a:gd name="p0y235" fmla="*/ 3 h 557"/>
                <a:gd name="p0x236" fmla="*/ 41 w 1770"/>
                <a:gd name="p0y236" fmla="*/ 2 h 557"/>
                <a:gd name="p0x237" fmla="*/ 42 w 1770"/>
                <a:gd name="p0y237" fmla="*/ 2 h 557"/>
                <a:gd name="p0x238" fmla="*/ 44 w 1770"/>
                <a:gd name="p0y238" fmla="*/ 2 h 557"/>
                <a:gd name="p0x239" fmla="*/ 45 w 1770"/>
                <a:gd name="p0y239" fmla="*/ 1 h 557"/>
                <a:gd name="p0x240" fmla="*/ 47 w 1770"/>
                <a:gd name="p0y240" fmla="*/ 1 h 557"/>
                <a:gd name="p0x241" fmla="*/ 48 w 1770"/>
                <a:gd name="p0y241" fmla="*/ 1 h 557"/>
                <a:gd name="p0x242" fmla="*/ 50 w 1770"/>
                <a:gd name="p0y242" fmla="*/ 0 h 557"/>
                <a:gd name="p0x243" fmla="*/ 51 w 1770"/>
                <a:gd name="p0y243" fmla="*/ 0 h 557"/>
                <a:gd name="p0x244" fmla="*/ 53 w 1770"/>
                <a:gd name="p0y244" fmla="*/ 0 h 557"/>
                <a:gd name="p0x245" fmla="*/ 55 w 1770"/>
                <a:gd name="p0y245" fmla="*/ 0 h 557"/>
                <a:gd name="p0x246" fmla="*/ 56 w 1770"/>
                <a:gd name="p0y246" fmla="*/ 0 h 557"/>
                <a:gd name="p0x247" fmla="*/ 58 w 1770"/>
                <a:gd name="p0y247" fmla="*/ 0 h 557"/>
                <a:gd name="p0x248" fmla="*/ 60 w 177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2" name="文本框 51"/>
            <p:cNvSpPr txBox="1"/>
            <p:nvPr>
              <p:custDataLst>
                <p:tags r:id="rId53"/>
              </p:custDataLst>
            </p:nvPr>
          </p:nvSpPr>
          <p:spPr>
            <a:xfrm>
              <a:off x="14370" y="3852"/>
              <a:ext cx="3508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altLang="en-US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创新与社会服务</a:t>
              </a:r>
              <a:endParaRPr lang="zh-CN" altLang="en-US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58" name="组合 57"/>
            <p:cNvGrpSpPr/>
            <p:nvPr>
              <p:custDataLst>
                <p:tags r:id="rId54"/>
              </p:custDataLst>
            </p:nvPr>
          </p:nvGrpSpPr>
          <p:grpSpPr>
            <a:xfrm>
              <a:off x="900" y="6005"/>
              <a:ext cx="8370" cy="4020"/>
              <a:chOff x="900" y="5550"/>
              <a:chExt cx="8370" cy="4020"/>
            </a:xfrm>
            <a:effectLst>
              <a:outerShdw blurRad="171450" dist="38100" dir="5399999" algn="ctr" rotWithShape="0">
                <a:srgbClr val="C41E3A">
                  <a:alpha val="10196"/>
                </a:srgbClr>
              </a:outerShdw>
            </a:effectLst>
          </p:grpSpPr>
          <p:sp>
            <p:nvSpPr>
              <p:cNvPr id="54" name="任意多边形 53"/>
              <p:cNvSpPr/>
              <p:nvPr>
                <p:custDataLst>
                  <p:tags r:id="rId55"/>
                </p:custDataLst>
              </p:nvPr>
            </p:nvSpPr>
            <p:spPr>
              <a:xfrm>
                <a:off x="982" y="5550"/>
                <a:ext cx="8252" cy="45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37 w 8251"/>
                  <a:gd name="p0y0" fmla="*/ 0 h 45"/>
                  <a:gd name="p0x1" fmla="*/ 8167 w 8251"/>
                  <a:gd name="p0y1" fmla="*/ 0 h 45"/>
                  <a:gd name="p0x2" fmla="*/ 8200 w 8251"/>
                  <a:gd name="p0y2" fmla="*/ 0 h 45"/>
                  <a:gd name="p0x3" fmla="*/ 8230 w 8251"/>
                  <a:gd name="p0y3" fmla="*/ 13 h 45"/>
                  <a:gd name="p0x4" fmla="*/ 8251 w 8251"/>
                  <a:gd name="p0y4" fmla="*/ 35 h 45"/>
                  <a:gd name="p0x5" fmla="*/ 8241 w 8251"/>
                  <a:gd name="p0y5" fmla="*/ 45 h 45"/>
                  <a:gd name="p0x6" fmla="*/ 8222 w 8251"/>
                  <a:gd name="p0y6" fmla="*/ 26 h 45"/>
                  <a:gd name="p0x7" fmla="*/ 8196 w 8251"/>
                  <a:gd name="p0y7" fmla="*/ 15 h 45"/>
                  <a:gd name="p0x8" fmla="*/ 8167 w 8251"/>
                  <a:gd name="p0y8" fmla="*/ 15 h 45"/>
                  <a:gd name="p0x9" fmla="*/ 37 w 8251"/>
                  <a:gd name="p0y9" fmla="*/ 15 h 45"/>
                  <a:gd name="p0x10" fmla="*/ 30 w 8251"/>
                  <a:gd name="p0y10" fmla="*/ 15 h 45"/>
                  <a:gd name="p0x11" fmla="*/ 24 w 8251"/>
                  <a:gd name="p0y11" fmla="*/ 16 h 45"/>
                  <a:gd name="p0x12" fmla="*/ 18 w 8251"/>
                  <a:gd name="p0y12" fmla="*/ 20 h 45"/>
                  <a:gd name="p0x13" fmla="*/ 0 w 8251"/>
                  <a:gd name="p0y13" fmla="*/ 5 h 45"/>
                  <a:gd name="p0x14" fmla="*/ 0 w 8251"/>
                  <a:gd name="p0y14" fmla="*/ 5 h 45"/>
                  <a:gd name="p0x15" fmla="*/ 11 w 8251"/>
                  <a:gd name="p0y15" fmla="*/ 2 h 45"/>
                  <a:gd name="p0x16" fmla="*/ 24 w 8251"/>
                  <a:gd name="p0y16" fmla="*/ 0 h 45"/>
                  <a:gd name="p0x17" fmla="*/ 37 w 8251"/>
                  <a:gd name="p0y17" fmla="*/ 0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5" name="任意多边形 54"/>
              <p:cNvSpPr/>
              <p:nvPr>
                <p:custDataLst>
                  <p:tags r:id="rId56"/>
                </p:custDataLst>
              </p:nvPr>
            </p:nvSpPr>
            <p:spPr>
              <a:xfrm>
                <a:off x="9224" y="5585"/>
                <a:ext cx="46" cy="3949"/>
              </a:xfrm>
              <a:custGeom>
                <a:avLst/>
                <a:gdLst>
                  <a:gd name="sw" fmla="*/ 1 w 45"/>
                  <a:gd name="sh" fmla="*/ 1 h 3949"/>
                  <a:gd name="mins" fmla="min sw sh"/>
                  <a:gd name="dsw" fmla="+- 0 sw mins"/>
                  <a:gd name="dsh" fmla="+- 0 sh mins"/>
                  <a:gd name="p0x0" fmla="*/ 45 w 45"/>
                  <a:gd name="p0y0" fmla="*/ 84 h 3949"/>
                  <a:gd name="p0x1" fmla="*/ 45 w 45"/>
                  <a:gd name="p0y1" fmla="*/ 3864 h 3949"/>
                  <a:gd name="p0x2" fmla="*/ 45 w 45"/>
                  <a:gd name="p0y2" fmla="*/ 3897 h 3949"/>
                  <a:gd name="p0x3" fmla="*/ 32 w 45"/>
                  <a:gd name="p0y3" fmla="*/ 3927 h 3949"/>
                  <a:gd name="p0x4" fmla="*/ 10 w 45"/>
                  <a:gd name="p0y4" fmla="*/ 3949 h 3949"/>
                  <a:gd name="p0x5" fmla="*/ 0 w 45"/>
                  <a:gd name="p0y5" fmla="*/ 3939 h 3949"/>
                  <a:gd name="p0x6" fmla="*/ 19 w 45"/>
                  <a:gd name="p0y6" fmla="*/ 3920 h 3949"/>
                  <a:gd name="p0x7" fmla="*/ 30 w 45"/>
                  <a:gd name="p0y7" fmla="*/ 3893 h 3949"/>
                  <a:gd name="p0x8" fmla="*/ 30 w 45"/>
                  <a:gd name="p0y8" fmla="*/ 3864 h 3949"/>
                  <a:gd name="p0x9" fmla="*/ 30 w 45"/>
                  <a:gd name="p0y9" fmla="*/ 84 h 3949"/>
                  <a:gd name="p0x10" fmla="*/ 30 w 45"/>
                  <a:gd name="p0y10" fmla="*/ 55 h 3949"/>
                  <a:gd name="p0x11" fmla="*/ 19 w 45"/>
                  <a:gd name="p0y11" fmla="*/ 29 h 3949"/>
                  <a:gd name="p0x12" fmla="*/ 0 w 45"/>
                  <a:gd name="p0y12" fmla="*/ 10 h 3949"/>
                  <a:gd name="p0x13" fmla="*/ 10 w 45"/>
                  <a:gd name="p0y13" fmla="*/ 0 h 3949"/>
                  <a:gd name="p0x14" fmla="*/ 32 w 45"/>
                  <a:gd name="p0y14" fmla="*/ 21 h 3949"/>
                  <a:gd name="p0x15" fmla="*/ 45 w 45"/>
                  <a:gd name="p0y15" fmla="*/ 51 h 3949"/>
                  <a:gd name="p0x16" fmla="*/ 45 w 45"/>
                  <a:gd name="p0y16" fmla="*/ 84 h 3949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cubicBezTo>
                      <a:pt x="p0x14" y="p0y14"/>
                      <a:pt x="p0x15" y="p0y15"/>
                      <a:pt x="p0x16" y="p0y16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6" name="任意多边形 55"/>
              <p:cNvSpPr/>
              <p:nvPr>
                <p:custDataLst>
                  <p:tags r:id="rId57"/>
                </p:custDataLst>
              </p:nvPr>
            </p:nvSpPr>
            <p:spPr>
              <a:xfrm>
                <a:off x="982" y="9524"/>
                <a:ext cx="8252" cy="46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8167 w 8251"/>
                  <a:gd name="p0y0" fmla="*/ 45 h 45"/>
                  <a:gd name="p0x1" fmla="*/ 37 w 8251"/>
                  <a:gd name="p0y1" fmla="*/ 45 h 45"/>
                  <a:gd name="p0x2" fmla="*/ 24 w 8251"/>
                  <a:gd name="p0y2" fmla="*/ 45 h 45"/>
                  <a:gd name="p0x3" fmla="*/ 11 w 8251"/>
                  <a:gd name="p0y3" fmla="*/ 43 h 45"/>
                  <a:gd name="p0x4" fmla="*/ 0 w 8251"/>
                  <a:gd name="p0y4" fmla="*/ 39 h 45"/>
                  <a:gd name="p0x5" fmla="*/ 18 w 8251"/>
                  <a:gd name="p0y5" fmla="*/ 25 h 45"/>
                  <a:gd name="p0x6" fmla="*/ 18 w 8251"/>
                  <a:gd name="p0y6" fmla="*/ 25 h 45"/>
                  <a:gd name="p0x7" fmla="*/ 24 w 8251"/>
                  <a:gd name="p0y7" fmla="*/ 28 h 45"/>
                  <a:gd name="p0x8" fmla="*/ 30 w 8251"/>
                  <a:gd name="p0y8" fmla="*/ 30 h 45"/>
                  <a:gd name="p0x9" fmla="*/ 37 w 8251"/>
                  <a:gd name="p0y9" fmla="*/ 30 h 45"/>
                  <a:gd name="p0x10" fmla="*/ 8167 w 8251"/>
                  <a:gd name="p0y10" fmla="*/ 30 h 45"/>
                  <a:gd name="p0x11" fmla="*/ 8196 w 8251"/>
                  <a:gd name="p0y11" fmla="*/ 30 h 45"/>
                  <a:gd name="p0x12" fmla="*/ 8222 w 8251"/>
                  <a:gd name="p0y12" fmla="*/ 19 h 45"/>
                  <a:gd name="p0x13" fmla="*/ 8241 w 8251"/>
                  <a:gd name="p0y13" fmla="*/ 0 h 45"/>
                  <a:gd name="p0x14" fmla="*/ 8251 w 8251"/>
                  <a:gd name="p0y14" fmla="*/ 10 h 45"/>
                  <a:gd name="p0x15" fmla="*/ 8230 w 8251"/>
                  <a:gd name="p0y15" fmla="*/ 32 h 45"/>
                  <a:gd name="p0x16" fmla="*/ 8200 w 8251"/>
                  <a:gd name="p0y16" fmla="*/ 45 h 45"/>
                  <a:gd name="p0x17" fmla="*/ 8167 w 8251"/>
                  <a:gd name="p0y17" fmla="*/ 45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7" name="任意多边形 56"/>
              <p:cNvSpPr/>
              <p:nvPr>
                <p:custDataLst>
                  <p:tags r:id="rId58"/>
                </p:custDataLst>
              </p:nvPr>
            </p:nvSpPr>
            <p:spPr>
              <a:xfrm>
                <a:off x="900" y="5555"/>
                <a:ext cx="101" cy="4009"/>
              </a:xfrm>
              <a:custGeom>
                <a:avLst/>
                <a:gdLst>
                  <a:gd name="sw" fmla="*/ 1 w 101"/>
                  <a:gd name="sh" fmla="*/ 1 h 4008"/>
                  <a:gd name="mins" fmla="min sw sh"/>
                  <a:gd name="dsw" fmla="+- 0 sw mins"/>
                  <a:gd name="dsh" fmla="+- 0 sh mins"/>
                  <a:gd name="p0x0" fmla="*/ 0 w 101"/>
                  <a:gd name="p0y0" fmla="*/ 3894 h 4008"/>
                  <a:gd name="p0x1" fmla="*/ 0 w 101"/>
                  <a:gd name="p0y1" fmla="*/ 114 h 4008"/>
                  <a:gd name="p0x2" fmla="*/ 0 w 101"/>
                  <a:gd name="p0y2" fmla="*/ 60 h 4008"/>
                  <a:gd name="p0x3" fmla="*/ 34 w 101"/>
                  <a:gd name="p0y3" fmla="*/ 15 h 4008"/>
                  <a:gd name="p0x4" fmla="*/ 82 w 101"/>
                  <a:gd name="p0y4" fmla="*/ 0 h 4008"/>
                  <a:gd name="p0x5" fmla="*/ 101 w 101"/>
                  <a:gd name="p0y5" fmla="*/ 14 h 4008"/>
                  <a:gd name="p0x6" fmla="*/ 101 w 101"/>
                  <a:gd name="p0y6" fmla="*/ 14 h 4008"/>
                  <a:gd name="p0x7" fmla="*/ 77 w 101"/>
                  <a:gd name="p0y7" fmla="*/ 27 h 4008"/>
                  <a:gd name="p0x8" fmla="*/ 60 w 101"/>
                  <a:gd name="p0y8" fmla="*/ 67 h 4008"/>
                  <a:gd name="p0x9" fmla="*/ 60 w 101"/>
                  <a:gd name="p0y9" fmla="*/ 114 h 4008"/>
                  <a:gd name="p0x10" fmla="*/ 60 w 101"/>
                  <a:gd name="p0y10" fmla="*/ 3894 h 4008"/>
                  <a:gd name="p0x11" fmla="*/ 60 w 101"/>
                  <a:gd name="p0y11" fmla="*/ 3940 h 4008"/>
                  <a:gd name="p0x12" fmla="*/ 77 w 101"/>
                  <a:gd name="p0y12" fmla="*/ 3980 h 4008"/>
                  <a:gd name="p0x13" fmla="*/ 101 w 101"/>
                  <a:gd name="p0y13" fmla="*/ 3994 h 4008"/>
                  <a:gd name="p0x14" fmla="*/ 82 w 101"/>
                  <a:gd name="p0y14" fmla="*/ 4008 h 4008"/>
                  <a:gd name="p0x15" fmla="*/ 82 w 101"/>
                  <a:gd name="p0y15" fmla="*/ 4008 h 4008"/>
                  <a:gd name="p0x16" fmla="*/ 34 w 101"/>
                  <a:gd name="p0y16" fmla="*/ 3992 h 4008"/>
                  <a:gd name="p0x17" fmla="*/ 0 w 101"/>
                  <a:gd name="p0y17" fmla="*/ 3947 h 4008"/>
                  <a:gd name="p0x18" fmla="*/ 0 w 101"/>
                  <a:gd name="p0y18" fmla="*/ 3894 h 4008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59" name="图片 58"/>
            <p:cNvPicPr>
              <a:picLocks noChangeAspect="1"/>
            </p:cNvPicPr>
            <p:nvPr>
              <p:custDataLst>
                <p:tags r:id="rId59"/>
              </p:custDataLst>
            </p:nvPr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rcRect t="-19565" b="-19565"/>
            <a:stretch>
              <a:fillRect/>
            </a:stretch>
          </p:blipFill>
          <p:spPr>
            <a:xfrm>
              <a:off x="1320" y="6380"/>
              <a:ext cx="600" cy="480"/>
            </a:xfrm>
            <a:prstGeom prst="rect">
              <a:avLst/>
            </a:prstGeom>
          </p:spPr>
        </p:pic>
        <p:grpSp>
          <p:nvGrpSpPr>
            <p:cNvPr id="62" name="组合 61"/>
            <p:cNvGrpSpPr/>
            <p:nvPr>
              <p:custDataLst>
                <p:tags r:id="rId62"/>
              </p:custDataLst>
            </p:nvPr>
          </p:nvGrpSpPr>
          <p:grpSpPr>
            <a:xfrm>
              <a:off x="2100" y="6326"/>
              <a:ext cx="3284" cy="677"/>
              <a:chOff x="2100" y="5871"/>
              <a:chExt cx="3284" cy="677"/>
            </a:xfrm>
          </p:grpSpPr>
          <p:sp>
            <p:nvSpPr>
              <p:cNvPr id="60" name="任意多边形 59"/>
              <p:cNvSpPr/>
              <p:nvPr>
                <p:custDataLst>
                  <p:tags r:id="rId63"/>
                </p:custDataLst>
              </p:nvPr>
            </p:nvSpPr>
            <p:spPr>
              <a:xfrm>
                <a:off x="2100" y="5871"/>
                <a:ext cx="2340" cy="587"/>
              </a:xfrm>
              <a:custGeom>
                <a:avLst/>
                <a:gdLst>
                  <a:gd name="sw" fmla="*/ 1 w 2340"/>
                  <a:gd name="sh" fmla="*/ 1 h 587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587"/>
                  <a:gd name="p0x1" fmla="*/ 2340 w 2340"/>
                  <a:gd name="p0y1" fmla="*/ 587 h 587"/>
                  <a:gd name="p0x2" fmla="*/ 0 w 2340"/>
                  <a:gd name="p0y2" fmla="*/ 587 h 587"/>
                  <a:gd name="p0x3" fmla="*/ 0 w 2340"/>
                  <a:gd name="p0y3" fmla="*/ 0 h 587"/>
                  <a:gd name="p0x4" fmla="*/ 2340 w 2340"/>
                  <a:gd name="p0y4" fmla="*/ 0 h 587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1" name="任意多边形 60"/>
              <p:cNvSpPr/>
              <p:nvPr>
                <p:custDataLst>
                  <p:tags r:id="rId64"/>
                </p:custDataLst>
              </p:nvPr>
            </p:nvSpPr>
            <p:spPr>
              <a:xfrm>
                <a:off x="2100" y="6428"/>
                <a:ext cx="3284" cy="120"/>
              </a:xfrm>
              <a:custGeom>
                <a:avLst/>
                <a:gdLst>
                  <a:gd name="sw" fmla="*/ 1 w 2340"/>
                  <a:gd name="sh" fmla="*/ 1 h 30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30"/>
                  <a:gd name="p0x1" fmla="*/ 2340 w 2340"/>
                  <a:gd name="p0y1" fmla="*/ 30 h 30"/>
                  <a:gd name="p0x2" fmla="*/ 0 w 2340"/>
                  <a:gd name="p0y2" fmla="*/ 30 h 30"/>
                  <a:gd name="p0x3" fmla="*/ 0 w 2340"/>
                  <a:gd name="p0y3" fmla="*/ 0 h 30"/>
                  <a:gd name="p0x4" fmla="*/ 2340 w 2340"/>
                  <a:gd name="p0y4" fmla="*/ 0 h 3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63" name="文本框 62"/>
            <p:cNvSpPr txBox="1"/>
            <p:nvPr>
              <p:custDataLst>
                <p:tags r:id="rId65"/>
              </p:custDataLst>
            </p:nvPr>
          </p:nvSpPr>
          <p:spPr>
            <a:xfrm>
              <a:off x="2100" y="6356"/>
              <a:ext cx="3872" cy="39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00000"/>
                </a:lnSpc>
              </a:pP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三是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深化产教融合</a:t>
              </a:r>
              <a:endPara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64" name="任意多边形 63"/>
            <p:cNvSpPr/>
            <p:nvPr>
              <p:custDataLst>
                <p:tags r:id="rId66"/>
              </p:custDataLst>
            </p:nvPr>
          </p:nvSpPr>
          <p:spPr>
            <a:xfrm>
              <a:off x="2100" y="6883"/>
              <a:ext cx="900" cy="30"/>
            </a:xfrm>
            <a:custGeom>
              <a:avLst/>
              <a:gdLst>
                <a:gd name="sw" fmla="*/ 1 w 900"/>
                <a:gd name="sh" fmla="*/ 1 h 30"/>
                <a:gd name="mins" fmla="min sw sh"/>
                <a:gd name="dsw" fmla="+- 0 sw mins"/>
                <a:gd name="dsh" fmla="+- 0 sh mins"/>
                <a:gd name="p0x0" fmla="*/ 900 w 900"/>
                <a:gd name="p0y0" fmla="*/ 0 h 30"/>
                <a:gd name="p0x1" fmla="*/ 900 w 900"/>
                <a:gd name="p0y1" fmla="*/ 30 h 30"/>
                <a:gd name="p0x2" fmla="*/ 0 w 900"/>
                <a:gd name="p0y2" fmla="*/ 30 h 30"/>
                <a:gd name="p0x3" fmla="*/ 0 w 900"/>
                <a:gd name="p0y3" fmla="*/ 0 h 30"/>
                <a:gd name="p0x4" fmla="*/ 900 w 900"/>
                <a:gd name="p0y4" fmla="*/ 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C41E3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5" name="任意多边形 64"/>
            <p:cNvSpPr/>
            <p:nvPr>
              <p:custDataLst>
                <p:tags r:id="rId67"/>
              </p:custDataLst>
            </p:nvPr>
          </p:nvSpPr>
          <p:spPr>
            <a:xfrm>
              <a:off x="1320" y="7100"/>
              <a:ext cx="4065" cy="557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6" name="文本框 65"/>
            <p:cNvSpPr txBox="1"/>
            <p:nvPr>
              <p:custDataLst>
                <p:tags r:id="rId68"/>
              </p:custDataLst>
            </p:nvPr>
          </p:nvSpPr>
          <p:spPr>
            <a:xfrm>
              <a:off x="1530" y="7163"/>
              <a:ext cx="4551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校企合作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协同培养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任意多边形 66"/>
            <p:cNvSpPr/>
            <p:nvPr>
              <p:custDataLst>
                <p:tags r:id="rId69"/>
              </p:custDataLst>
            </p:nvPr>
          </p:nvSpPr>
          <p:spPr>
            <a:xfrm>
              <a:off x="1282" y="8149"/>
              <a:ext cx="4870" cy="557"/>
            </a:xfrm>
            <a:custGeom>
              <a:avLst/>
              <a:gdLst>
                <a:gd name="sw" fmla="*/ 1 w 2310"/>
                <a:gd name="sh" fmla="*/ 1 h 557"/>
                <a:gd name="mins" fmla="min sw sh"/>
                <a:gd name="dsw" fmla="+- 0 sw mins"/>
                <a:gd name="dsh" fmla="+- 0 sh mins"/>
                <a:gd name="p0x0" fmla="*/ 60 w 2310"/>
                <a:gd name="p0y0" fmla="*/ 0 h 557"/>
                <a:gd name="p0x1" fmla="*/ 2250 w 2310"/>
                <a:gd name="p0y1" fmla="*/ 0 h 557"/>
                <a:gd name="p0x2" fmla="*/ 2251 w 2310"/>
                <a:gd name="p0y2" fmla="*/ 0 h 557"/>
                <a:gd name="p0x3" fmla="*/ 2253 w 2310"/>
                <a:gd name="p0y3" fmla="*/ 0 h 557"/>
                <a:gd name="p0x4" fmla="*/ 2254 w 2310"/>
                <a:gd name="p0y4" fmla="*/ 0 h 557"/>
                <a:gd name="p0x5" fmla="*/ 2256 w 2310"/>
                <a:gd name="p0y5" fmla="*/ 0 h 557"/>
                <a:gd name="p0x6" fmla="*/ 2258 w 2310"/>
                <a:gd name="p0y6" fmla="*/ 0 h 557"/>
                <a:gd name="p0x7" fmla="*/ 2259 w 2310"/>
                <a:gd name="p0y7" fmla="*/ 0 h 557"/>
                <a:gd name="p0x8" fmla="*/ 2261 w 2310"/>
                <a:gd name="p0y8" fmla="*/ 1 h 557"/>
                <a:gd name="p0x9" fmla="*/ 2262 w 2310"/>
                <a:gd name="p0y9" fmla="*/ 1 h 557"/>
                <a:gd name="p0x10" fmla="*/ 2264 w 2310"/>
                <a:gd name="p0y10" fmla="*/ 1 h 557"/>
                <a:gd name="p0x11" fmla="*/ 2265 w 2310"/>
                <a:gd name="p0y11" fmla="*/ 2 h 557"/>
                <a:gd name="p0x12" fmla="*/ 2267 w 2310"/>
                <a:gd name="p0y12" fmla="*/ 2 h 557"/>
                <a:gd name="p0x13" fmla="*/ 2268 w 2310"/>
                <a:gd name="p0y13" fmla="*/ 2 h 557"/>
                <a:gd name="p0x14" fmla="*/ 2270 w 2310"/>
                <a:gd name="p0y14" fmla="*/ 3 h 557"/>
                <a:gd name="p0x15" fmla="*/ 2271 w 2310"/>
                <a:gd name="p0y15" fmla="*/ 3 h 557"/>
                <a:gd name="p0x16" fmla="*/ 2273 w 2310"/>
                <a:gd name="p0y16" fmla="*/ 4 h 557"/>
                <a:gd name="p0x17" fmla="*/ 2274 w 2310"/>
                <a:gd name="p0y17" fmla="*/ 5 h 557"/>
                <a:gd name="p0x18" fmla="*/ 2275 w 2310"/>
                <a:gd name="p0y18" fmla="*/ 5 h 557"/>
                <a:gd name="p0x19" fmla="*/ 2277 w 2310"/>
                <a:gd name="p0y19" fmla="*/ 6 h 557"/>
                <a:gd name="p0x20" fmla="*/ 2278 w 2310"/>
                <a:gd name="p0y20" fmla="*/ 7 h 557"/>
                <a:gd name="p0x21" fmla="*/ 2279 w 2310"/>
                <a:gd name="p0y21" fmla="*/ 7 h 557"/>
                <a:gd name="p0x22" fmla="*/ 2281 w 2310"/>
                <a:gd name="p0y22" fmla="*/ 8 h 557"/>
                <a:gd name="p0x23" fmla="*/ 2282 w 2310"/>
                <a:gd name="p0y23" fmla="*/ 9 h 557"/>
                <a:gd name="p0x24" fmla="*/ 2283 w 2310"/>
                <a:gd name="p0y24" fmla="*/ 10 h 557"/>
                <a:gd name="p0x25" fmla="*/ 2284 w 2310"/>
                <a:gd name="p0y25" fmla="*/ 11 h 557"/>
                <a:gd name="p0x26" fmla="*/ 2286 w 2310"/>
                <a:gd name="p0y26" fmla="*/ 12 h 557"/>
                <a:gd name="p0x27" fmla="*/ 2287 w 2310"/>
                <a:gd name="p0y27" fmla="*/ 13 h 557"/>
                <a:gd name="p0x28" fmla="*/ 2288 w 2310"/>
                <a:gd name="p0y28" fmla="*/ 14 h 557"/>
                <a:gd name="p0x29" fmla="*/ 2289 w 2310"/>
                <a:gd name="p0y29" fmla="*/ 14 h 557"/>
                <a:gd name="p0x30" fmla="*/ 2290 w 2310"/>
                <a:gd name="p0y30" fmla="*/ 16 h 557"/>
                <a:gd name="p0x31" fmla="*/ 2291 w 2310"/>
                <a:gd name="p0y31" fmla="*/ 17 h 557"/>
                <a:gd name="p0x32" fmla="*/ 2292 w 2310"/>
                <a:gd name="p0y32" fmla="*/ 18 h 557"/>
                <a:gd name="p0x33" fmla="*/ 2293 w 2310"/>
                <a:gd name="p0y33" fmla="*/ 19 h 557"/>
                <a:gd name="p0x34" fmla="*/ 2295 w 2310"/>
                <a:gd name="p0y34" fmla="*/ 20 h 557"/>
                <a:gd name="p0x35" fmla="*/ 2295 w 2310"/>
                <a:gd name="p0y35" fmla="*/ 21 h 557"/>
                <a:gd name="p0x36" fmla="*/ 2296 w 2310"/>
                <a:gd name="p0y36" fmla="*/ 22 h 557"/>
                <a:gd name="p0x37" fmla="*/ 2297 w 2310"/>
                <a:gd name="p0y37" fmla="*/ 23 h 557"/>
                <a:gd name="p0x38" fmla="*/ 2298 w 2310"/>
                <a:gd name="p0y38" fmla="*/ 25 h 557"/>
                <a:gd name="p0x39" fmla="*/ 2299 w 2310"/>
                <a:gd name="p0y39" fmla="*/ 26 h 557"/>
                <a:gd name="p0x40" fmla="*/ 2300 w 2310"/>
                <a:gd name="p0y40" fmla="*/ 27 h 557"/>
                <a:gd name="p0x41" fmla="*/ 2301 w 2310"/>
                <a:gd name="p0y41" fmla="*/ 28 h 557"/>
                <a:gd name="p0x42" fmla="*/ 2302 w 2310"/>
                <a:gd name="p0y42" fmla="*/ 30 h 557"/>
                <a:gd name="p0x43" fmla="*/ 2302 w 2310"/>
                <a:gd name="p0y43" fmla="*/ 31 h 557"/>
                <a:gd name="p0x44" fmla="*/ 2303 w 2310"/>
                <a:gd name="p0y44" fmla="*/ 32 h 557"/>
                <a:gd name="p0x45" fmla="*/ 2304 w 2310"/>
                <a:gd name="p0y45" fmla="*/ 34 h 557"/>
                <a:gd name="p0x46" fmla="*/ 2304 w 2310"/>
                <a:gd name="p0y46" fmla="*/ 35 h 557"/>
                <a:gd name="p0x47" fmla="*/ 2305 w 2310"/>
                <a:gd name="p0y47" fmla="*/ 36 h 557"/>
                <a:gd name="p0x48" fmla="*/ 2306 w 2310"/>
                <a:gd name="p0y48" fmla="*/ 38 h 557"/>
                <a:gd name="p0x49" fmla="*/ 2306 w 2310"/>
                <a:gd name="p0y49" fmla="*/ 39 h 557"/>
                <a:gd name="p0x50" fmla="*/ 2307 w 2310"/>
                <a:gd name="p0y50" fmla="*/ 41 h 557"/>
                <a:gd name="p0x51" fmla="*/ 2307 w 2310"/>
                <a:gd name="p0y51" fmla="*/ 42 h 557"/>
                <a:gd name="p0x52" fmla="*/ 2307 w 2310"/>
                <a:gd name="p0y52" fmla="*/ 44 h 557"/>
                <a:gd name="p0x53" fmla="*/ 2308 w 2310"/>
                <a:gd name="p0y53" fmla="*/ 45 h 557"/>
                <a:gd name="p0x54" fmla="*/ 2308 w 2310"/>
                <a:gd name="p0y54" fmla="*/ 47 h 557"/>
                <a:gd name="p0x55" fmla="*/ 2308 w 2310"/>
                <a:gd name="p0y55" fmla="*/ 48 h 557"/>
                <a:gd name="p0x56" fmla="*/ 2309 w 2310"/>
                <a:gd name="p0y56" fmla="*/ 50 h 557"/>
                <a:gd name="p0x57" fmla="*/ 2309 w 2310"/>
                <a:gd name="p0y57" fmla="*/ 51 h 557"/>
                <a:gd name="p0x58" fmla="*/ 2309 w 2310"/>
                <a:gd name="p0y58" fmla="*/ 53 h 557"/>
                <a:gd name="p0x59" fmla="*/ 2309 w 2310"/>
                <a:gd name="p0y59" fmla="*/ 55 h 557"/>
                <a:gd name="p0x60" fmla="*/ 2309 w 2310"/>
                <a:gd name="p0y60" fmla="*/ 56 h 557"/>
                <a:gd name="p0x61" fmla="*/ 2309 w 2310"/>
                <a:gd name="p0y61" fmla="*/ 58 h 557"/>
                <a:gd name="p0x62" fmla="*/ 2310 w 2310"/>
                <a:gd name="p0y62" fmla="*/ 60 h 557"/>
                <a:gd name="p0x63" fmla="*/ 2310 w 2310"/>
                <a:gd name="p0y63" fmla="*/ 497 h 557"/>
                <a:gd name="p0x64" fmla="*/ 2309 w 2310"/>
                <a:gd name="p0y64" fmla="*/ 499 h 557"/>
                <a:gd name="p0x65" fmla="*/ 2309 w 2310"/>
                <a:gd name="p0y65" fmla="*/ 501 h 557"/>
                <a:gd name="p0x66" fmla="*/ 2309 w 2310"/>
                <a:gd name="p0y66" fmla="*/ 502 h 557"/>
                <a:gd name="p0x67" fmla="*/ 2309 w 2310"/>
                <a:gd name="p0y67" fmla="*/ 504 h 557"/>
                <a:gd name="p0x68" fmla="*/ 2309 w 2310"/>
                <a:gd name="p0y68" fmla="*/ 505 h 557"/>
                <a:gd name="p0x69" fmla="*/ 2309 w 2310"/>
                <a:gd name="p0y69" fmla="*/ 507 h 557"/>
                <a:gd name="p0x70" fmla="*/ 2308 w 2310"/>
                <a:gd name="p0y70" fmla="*/ 508 h 557"/>
                <a:gd name="p0x71" fmla="*/ 2308 w 2310"/>
                <a:gd name="p0y71" fmla="*/ 510 h 557"/>
                <a:gd name="p0x72" fmla="*/ 2308 w 2310"/>
                <a:gd name="p0y72" fmla="*/ 512 h 557"/>
                <a:gd name="p0x73" fmla="*/ 2307 w 2310"/>
                <a:gd name="p0y73" fmla="*/ 513 h 557"/>
                <a:gd name="p0x74" fmla="*/ 2307 w 2310"/>
                <a:gd name="p0y74" fmla="*/ 515 h 557"/>
                <a:gd name="p0x75" fmla="*/ 2307 w 2310"/>
                <a:gd name="p0y75" fmla="*/ 516 h 557"/>
                <a:gd name="p0x76" fmla="*/ 2306 w 2310"/>
                <a:gd name="p0y76" fmla="*/ 517 h 557"/>
                <a:gd name="p0x77" fmla="*/ 2306 w 2310"/>
                <a:gd name="p0y77" fmla="*/ 519 h 557"/>
                <a:gd name="p0x78" fmla="*/ 2305 w 2310"/>
                <a:gd name="p0y78" fmla="*/ 520 h 557"/>
                <a:gd name="p0x79" fmla="*/ 2304 w 2310"/>
                <a:gd name="p0y79" fmla="*/ 522 h 557"/>
                <a:gd name="p0x80" fmla="*/ 2304 w 2310"/>
                <a:gd name="p0y80" fmla="*/ 523 h 557"/>
                <a:gd name="p0x81" fmla="*/ 2303 w 2310"/>
                <a:gd name="p0y81" fmla="*/ 524 h 557"/>
                <a:gd name="p0x82" fmla="*/ 2302 w 2310"/>
                <a:gd name="p0y82" fmla="*/ 526 h 557"/>
                <a:gd name="p0x83" fmla="*/ 2302 w 2310"/>
                <a:gd name="p0y83" fmla="*/ 527 h 557"/>
                <a:gd name="p0x84" fmla="*/ 2301 w 2310"/>
                <a:gd name="p0y84" fmla="*/ 528 h 557"/>
                <a:gd name="p0x85" fmla="*/ 2300 w 2310"/>
                <a:gd name="p0y85" fmla="*/ 530 h 557"/>
                <a:gd name="p0x86" fmla="*/ 2299 w 2310"/>
                <a:gd name="p0y86" fmla="*/ 531 h 557"/>
                <a:gd name="p0x87" fmla="*/ 2298 w 2310"/>
                <a:gd name="p0y87" fmla="*/ 532 h 557"/>
                <a:gd name="p0x88" fmla="*/ 2297 w 2310"/>
                <a:gd name="p0y88" fmla="*/ 533 h 557"/>
                <a:gd name="p0x89" fmla="*/ 2296 w 2310"/>
                <a:gd name="p0y89" fmla="*/ 535 h 557"/>
                <a:gd name="p0x90" fmla="*/ 2295 w 2310"/>
                <a:gd name="p0y90" fmla="*/ 536 h 557"/>
                <a:gd name="p0x91" fmla="*/ 2295 w 2310"/>
                <a:gd name="p0y91" fmla="*/ 537 h 557"/>
                <a:gd name="p0x92" fmla="*/ 2293 w 2310"/>
                <a:gd name="p0y92" fmla="*/ 538 h 557"/>
                <a:gd name="p0x93" fmla="*/ 2292 w 2310"/>
                <a:gd name="p0y93" fmla="*/ 539 h 557"/>
                <a:gd name="p0x94" fmla="*/ 2291 w 2310"/>
                <a:gd name="p0y94" fmla="*/ 540 h 557"/>
                <a:gd name="p0x95" fmla="*/ 2290 w 2310"/>
                <a:gd name="p0y95" fmla="*/ 541 h 557"/>
                <a:gd name="p0x96" fmla="*/ 2289 w 2310"/>
                <a:gd name="p0y96" fmla="*/ 542 h 557"/>
                <a:gd name="p0x97" fmla="*/ 2288 w 2310"/>
                <a:gd name="p0y97" fmla="*/ 543 h 557"/>
                <a:gd name="p0x98" fmla="*/ 2287 w 2310"/>
                <a:gd name="p0y98" fmla="*/ 544 h 557"/>
                <a:gd name="p0x99" fmla="*/ 2286 w 2310"/>
                <a:gd name="p0y99" fmla="*/ 545 h 557"/>
                <a:gd name="p0x100" fmla="*/ 2284 w 2310"/>
                <a:gd name="p0y100" fmla="*/ 546 h 557"/>
                <a:gd name="p0x101" fmla="*/ 2283 w 2310"/>
                <a:gd name="p0y101" fmla="*/ 547 h 557"/>
                <a:gd name="p0x102" fmla="*/ 2282 w 2310"/>
                <a:gd name="p0y102" fmla="*/ 548 h 557"/>
                <a:gd name="p0x103" fmla="*/ 2281 w 2310"/>
                <a:gd name="p0y103" fmla="*/ 549 h 557"/>
                <a:gd name="p0x104" fmla="*/ 2279 w 2310"/>
                <a:gd name="p0y104" fmla="*/ 549 h 557"/>
                <a:gd name="p0x105" fmla="*/ 2278 w 2310"/>
                <a:gd name="p0y105" fmla="*/ 550 h 557"/>
                <a:gd name="p0x106" fmla="*/ 2277 w 2310"/>
                <a:gd name="p0y106" fmla="*/ 551 h 557"/>
                <a:gd name="p0x107" fmla="*/ 2275 w 2310"/>
                <a:gd name="p0y107" fmla="*/ 551 h 557"/>
                <a:gd name="p0x108" fmla="*/ 2274 w 2310"/>
                <a:gd name="p0y108" fmla="*/ 552 h 557"/>
                <a:gd name="p0x109" fmla="*/ 2273 w 2310"/>
                <a:gd name="p0y109" fmla="*/ 553 h 557"/>
                <a:gd name="p0x110" fmla="*/ 2271 w 2310"/>
                <a:gd name="p0y110" fmla="*/ 553 h 557"/>
                <a:gd name="p0x111" fmla="*/ 2270 w 2310"/>
                <a:gd name="p0y111" fmla="*/ 554 h 557"/>
                <a:gd name="p0x112" fmla="*/ 2268 w 2310"/>
                <a:gd name="p0y112" fmla="*/ 554 h 557"/>
                <a:gd name="p0x113" fmla="*/ 2267 w 2310"/>
                <a:gd name="p0y113" fmla="*/ 555 h 557"/>
                <a:gd name="p0x114" fmla="*/ 2265 w 2310"/>
                <a:gd name="p0y114" fmla="*/ 555 h 557"/>
                <a:gd name="p0x115" fmla="*/ 2264 w 2310"/>
                <a:gd name="p0y115" fmla="*/ 556 h 557"/>
                <a:gd name="p0x116" fmla="*/ 2262 w 2310"/>
                <a:gd name="p0y116" fmla="*/ 556 h 557"/>
                <a:gd name="p0x117" fmla="*/ 2261 w 2310"/>
                <a:gd name="p0y117" fmla="*/ 556 h 557"/>
                <a:gd name="p0x118" fmla="*/ 2259 w 2310"/>
                <a:gd name="p0y118" fmla="*/ 557 h 557"/>
                <a:gd name="p0x119" fmla="*/ 2258 w 2310"/>
                <a:gd name="p0y119" fmla="*/ 557 h 557"/>
                <a:gd name="p0x120" fmla="*/ 2256 w 2310"/>
                <a:gd name="p0y120" fmla="*/ 557 h 557"/>
                <a:gd name="p0x121" fmla="*/ 2254 w 2310"/>
                <a:gd name="p0y121" fmla="*/ 557 h 557"/>
                <a:gd name="p0x122" fmla="*/ 2253 w 2310"/>
                <a:gd name="p0y122" fmla="*/ 557 h 557"/>
                <a:gd name="p0x123" fmla="*/ 2251 w 2310"/>
                <a:gd name="p0y123" fmla="*/ 557 h 557"/>
                <a:gd name="p0x124" fmla="*/ 2250 w 2310"/>
                <a:gd name="p0y124" fmla="*/ 557 h 557"/>
                <a:gd name="p0x125" fmla="*/ 60 w 2310"/>
                <a:gd name="p0y125" fmla="*/ 557 h 557"/>
                <a:gd name="p0x126" fmla="*/ 58 w 2310"/>
                <a:gd name="p0y126" fmla="*/ 557 h 557"/>
                <a:gd name="p0x127" fmla="*/ 56 w 2310"/>
                <a:gd name="p0y127" fmla="*/ 557 h 557"/>
                <a:gd name="p0x128" fmla="*/ 55 w 2310"/>
                <a:gd name="p0y128" fmla="*/ 557 h 557"/>
                <a:gd name="p0x129" fmla="*/ 53 w 2310"/>
                <a:gd name="p0y129" fmla="*/ 557 h 557"/>
                <a:gd name="p0x130" fmla="*/ 51 w 2310"/>
                <a:gd name="p0y130" fmla="*/ 557 h 557"/>
                <a:gd name="p0x131" fmla="*/ 50 w 2310"/>
                <a:gd name="p0y131" fmla="*/ 557 h 557"/>
                <a:gd name="p0x132" fmla="*/ 48 w 2310"/>
                <a:gd name="p0y132" fmla="*/ 556 h 557"/>
                <a:gd name="p0x133" fmla="*/ 47 w 2310"/>
                <a:gd name="p0y133" fmla="*/ 556 h 557"/>
                <a:gd name="p0x134" fmla="*/ 45 w 2310"/>
                <a:gd name="p0y134" fmla="*/ 556 h 557"/>
                <a:gd name="p0x135" fmla="*/ 44 w 2310"/>
                <a:gd name="p0y135" fmla="*/ 555 h 557"/>
                <a:gd name="p0x136" fmla="*/ 42 w 2310"/>
                <a:gd name="p0y136" fmla="*/ 555 h 557"/>
                <a:gd name="p0x137" fmla="*/ 41 w 2310"/>
                <a:gd name="p0y137" fmla="*/ 554 h 557"/>
                <a:gd name="p0x138" fmla="*/ 39 w 2310"/>
                <a:gd name="p0y138" fmla="*/ 554 h 557"/>
                <a:gd name="p0x139" fmla="*/ 38 w 2310"/>
                <a:gd name="p0y139" fmla="*/ 553 h 557"/>
                <a:gd name="p0x140" fmla="*/ 36 w 2310"/>
                <a:gd name="p0y140" fmla="*/ 553 h 557"/>
                <a:gd name="p0x141" fmla="*/ 35 w 2310"/>
                <a:gd name="p0y141" fmla="*/ 552 h 557"/>
                <a:gd name="p0x142" fmla="*/ 34 w 2310"/>
                <a:gd name="p0y142" fmla="*/ 551 h 557"/>
                <a:gd name="p0x143" fmla="*/ 32 w 2310"/>
                <a:gd name="p0y143" fmla="*/ 551 h 557"/>
                <a:gd name="p0x144" fmla="*/ 31 w 2310"/>
                <a:gd name="p0y144" fmla="*/ 550 h 557"/>
                <a:gd name="p0x145" fmla="*/ 30 w 2310"/>
                <a:gd name="p0y145" fmla="*/ 549 h 557"/>
                <a:gd name="p0x146" fmla="*/ 28 w 2310"/>
                <a:gd name="p0y146" fmla="*/ 549 h 557"/>
                <a:gd name="p0x147" fmla="*/ 27 w 2310"/>
                <a:gd name="p0y147" fmla="*/ 548 h 557"/>
                <a:gd name="p0x148" fmla="*/ 26 w 2310"/>
                <a:gd name="p0y148" fmla="*/ 547 h 557"/>
                <a:gd name="p0x149" fmla="*/ 25 w 2310"/>
                <a:gd name="p0y149" fmla="*/ 546 h 557"/>
                <a:gd name="p0x150" fmla="*/ 23 w 2310"/>
                <a:gd name="p0y150" fmla="*/ 545 h 557"/>
                <a:gd name="p0x151" fmla="*/ 22 w 2310"/>
                <a:gd name="p0y151" fmla="*/ 544 h 557"/>
                <a:gd name="p0x152" fmla="*/ 21 w 2310"/>
                <a:gd name="p0y152" fmla="*/ 543 h 557"/>
                <a:gd name="p0x153" fmla="*/ 20 w 2310"/>
                <a:gd name="p0y153" fmla="*/ 542 h 557"/>
                <a:gd name="p0x154" fmla="*/ 19 w 2310"/>
                <a:gd name="p0y154" fmla="*/ 541 h 557"/>
                <a:gd name="p0x155" fmla="*/ 18 w 2310"/>
                <a:gd name="p0y155" fmla="*/ 540 h 557"/>
                <a:gd name="p0x156" fmla="*/ 17 w 2310"/>
                <a:gd name="p0y156" fmla="*/ 539 h 557"/>
                <a:gd name="p0x157" fmla="*/ 16 w 2310"/>
                <a:gd name="p0y157" fmla="*/ 538 h 557"/>
                <a:gd name="p0x158" fmla="*/ 14 w 2310"/>
                <a:gd name="p0y158" fmla="*/ 537 h 557"/>
                <a:gd name="p0x159" fmla="*/ 14 w 2310"/>
                <a:gd name="p0y159" fmla="*/ 536 h 557"/>
                <a:gd name="p0x160" fmla="*/ 13 w 2310"/>
                <a:gd name="p0y160" fmla="*/ 535 h 557"/>
                <a:gd name="p0x161" fmla="*/ 12 w 2310"/>
                <a:gd name="p0y161" fmla="*/ 533 h 557"/>
                <a:gd name="p0x162" fmla="*/ 11 w 2310"/>
                <a:gd name="p0y162" fmla="*/ 532 h 557"/>
                <a:gd name="p0x163" fmla="*/ 10 w 2310"/>
                <a:gd name="p0y163" fmla="*/ 531 h 557"/>
                <a:gd name="p0x164" fmla="*/ 9 w 2310"/>
                <a:gd name="p0y164" fmla="*/ 530 h 557"/>
                <a:gd name="p0x165" fmla="*/ 8 w 2310"/>
                <a:gd name="p0y165" fmla="*/ 528 h 557"/>
                <a:gd name="p0x166" fmla="*/ 7 w 2310"/>
                <a:gd name="p0y166" fmla="*/ 527 h 557"/>
                <a:gd name="p0x167" fmla="*/ 7 w 2310"/>
                <a:gd name="p0y167" fmla="*/ 526 h 557"/>
                <a:gd name="p0x168" fmla="*/ 6 w 2310"/>
                <a:gd name="p0y168" fmla="*/ 524 h 557"/>
                <a:gd name="p0x169" fmla="*/ 5 w 2310"/>
                <a:gd name="p0y169" fmla="*/ 523 h 557"/>
                <a:gd name="p0x170" fmla="*/ 5 w 2310"/>
                <a:gd name="p0y170" fmla="*/ 522 h 557"/>
                <a:gd name="p0x171" fmla="*/ 4 w 2310"/>
                <a:gd name="p0y171" fmla="*/ 520 h 557"/>
                <a:gd name="p0x172" fmla="*/ 3 w 2310"/>
                <a:gd name="p0y172" fmla="*/ 519 h 557"/>
                <a:gd name="p0x173" fmla="*/ 3 w 2310"/>
                <a:gd name="p0y173" fmla="*/ 517 h 557"/>
                <a:gd name="p0x174" fmla="*/ 2 w 2310"/>
                <a:gd name="p0y174" fmla="*/ 516 h 557"/>
                <a:gd name="p0x175" fmla="*/ 2 w 2310"/>
                <a:gd name="p0y175" fmla="*/ 515 h 557"/>
                <a:gd name="p0x176" fmla="*/ 2 w 2310"/>
                <a:gd name="p0y176" fmla="*/ 513 h 557"/>
                <a:gd name="p0x177" fmla="*/ 1 w 2310"/>
                <a:gd name="p0y177" fmla="*/ 512 h 557"/>
                <a:gd name="p0x178" fmla="*/ 1 w 2310"/>
                <a:gd name="p0y178" fmla="*/ 510 h 557"/>
                <a:gd name="p0x179" fmla="*/ 1 w 2310"/>
                <a:gd name="p0y179" fmla="*/ 508 h 557"/>
                <a:gd name="p0x180" fmla="*/ 0 w 2310"/>
                <a:gd name="p0y180" fmla="*/ 507 h 557"/>
                <a:gd name="p0x181" fmla="*/ 0 w 2310"/>
                <a:gd name="p0y181" fmla="*/ 505 h 557"/>
                <a:gd name="p0x182" fmla="*/ 0 w 2310"/>
                <a:gd name="p0y182" fmla="*/ 504 h 557"/>
                <a:gd name="p0x183" fmla="*/ 0 w 2310"/>
                <a:gd name="p0y183" fmla="*/ 502 h 557"/>
                <a:gd name="p0x184" fmla="*/ 0 w 2310"/>
                <a:gd name="p0y184" fmla="*/ 501 h 557"/>
                <a:gd name="p0x185" fmla="*/ 0 w 2310"/>
                <a:gd name="p0y185" fmla="*/ 499 h 557"/>
                <a:gd name="p0x186" fmla="*/ 0 w 2310"/>
                <a:gd name="p0y186" fmla="*/ 497 h 557"/>
                <a:gd name="p0x187" fmla="*/ 0 w 2310"/>
                <a:gd name="p0y187" fmla="*/ 60 h 557"/>
                <a:gd name="p0x188" fmla="*/ 0 w 2310"/>
                <a:gd name="p0y188" fmla="*/ 58 h 557"/>
                <a:gd name="p0x189" fmla="*/ 0 w 2310"/>
                <a:gd name="p0y189" fmla="*/ 56 h 557"/>
                <a:gd name="p0x190" fmla="*/ 0 w 2310"/>
                <a:gd name="p0y190" fmla="*/ 55 h 557"/>
                <a:gd name="p0x191" fmla="*/ 0 w 2310"/>
                <a:gd name="p0y191" fmla="*/ 53 h 557"/>
                <a:gd name="p0x192" fmla="*/ 0 w 2310"/>
                <a:gd name="p0y192" fmla="*/ 51 h 557"/>
                <a:gd name="p0x193" fmla="*/ 0 w 2310"/>
                <a:gd name="p0y193" fmla="*/ 50 h 557"/>
                <a:gd name="p0x194" fmla="*/ 1 w 2310"/>
                <a:gd name="p0y194" fmla="*/ 48 h 557"/>
                <a:gd name="p0x195" fmla="*/ 1 w 2310"/>
                <a:gd name="p0y195" fmla="*/ 47 h 557"/>
                <a:gd name="p0x196" fmla="*/ 1 w 2310"/>
                <a:gd name="p0y196" fmla="*/ 45 h 557"/>
                <a:gd name="p0x197" fmla="*/ 2 w 2310"/>
                <a:gd name="p0y197" fmla="*/ 44 h 557"/>
                <a:gd name="p0x198" fmla="*/ 2 w 2310"/>
                <a:gd name="p0y198" fmla="*/ 42 h 557"/>
                <a:gd name="p0x199" fmla="*/ 2 w 2310"/>
                <a:gd name="p0y199" fmla="*/ 41 h 557"/>
                <a:gd name="p0x200" fmla="*/ 3 w 2310"/>
                <a:gd name="p0y200" fmla="*/ 39 h 557"/>
                <a:gd name="p0x201" fmla="*/ 3 w 2310"/>
                <a:gd name="p0y201" fmla="*/ 38 h 557"/>
                <a:gd name="p0x202" fmla="*/ 4 w 2310"/>
                <a:gd name="p0y202" fmla="*/ 36 h 557"/>
                <a:gd name="p0x203" fmla="*/ 5 w 2310"/>
                <a:gd name="p0y203" fmla="*/ 35 h 557"/>
                <a:gd name="p0x204" fmla="*/ 5 w 2310"/>
                <a:gd name="p0y204" fmla="*/ 34 h 557"/>
                <a:gd name="p0x205" fmla="*/ 6 w 2310"/>
                <a:gd name="p0y205" fmla="*/ 32 h 557"/>
                <a:gd name="p0x206" fmla="*/ 7 w 2310"/>
                <a:gd name="p0y206" fmla="*/ 31 h 557"/>
                <a:gd name="p0x207" fmla="*/ 7 w 2310"/>
                <a:gd name="p0y207" fmla="*/ 30 h 557"/>
                <a:gd name="p0x208" fmla="*/ 8 w 2310"/>
                <a:gd name="p0y208" fmla="*/ 28 h 557"/>
                <a:gd name="p0x209" fmla="*/ 9 w 2310"/>
                <a:gd name="p0y209" fmla="*/ 27 h 557"/>
                <a:gd name="p0x210" fmla="*/ 10 w 2310"/>
                <a:gd name="p0y210" fmla="*/ 26 h 557"/>
                <a:gd name="p0x211" fmla="*/ 11 w 2310"/>
                <a:gd name="p0y211" fmla="*/ 25 h 557"/>
                <a:gd name="p0x212" fmla="*/ 12 w 2310"/>
                <a:gd name="p0y212" fmla="*/ 23 h 557"/>
                <a:gd name="p0x213" fmla="*/ 13 w 2310"/>
                <a:gd name="p0y213" fmla="*/ 22 h 557"/>
                <a:gd name="p0x214" fmla="*/ 14 w 2310"/>
                <a:gd name="p0y214" fmla="*/ 21 h 557"/>
                <a:gd name="p0x215" fmla="*/ 14 w 2310"/>
                <a:gd name="p0y215" fmla="*/ 20 h 557"/>
                <a:gd name="p0x216" fmla="*/ 16 w 2310"/>
                <a:gd name="p0y216" fmla="*/ 19 h 557"/>
                <a:gd name="p0x217" fmla="*/ 17 w 2310"/>
                <a:gd name="p0y217" fmla="*/ 18 h 557"/>
                <a:gd name="p0x218" fmla="*/ 18 w 2310"/>
                <a:gd name="p0y218" fmla="*/ 17 h 557"/>
                <a:gd name="p0x219" fmla="*/ 19 w 2310"/>
                <a:gd name="p0y219" fmla="*/ 16 h 557"/>
                <a:gd name="p0x220" fmla="*/ 20 w 2310"/>
                <a:gd name="p0y220" fmla="*/ 14 h 557"/>
                <a:gd name="p0x221" fmla="*/ 21 w 2310"/>
                <a:gd name="p0y221" fmla="*/ 14 h 557"/>
                <a:gd name="p0x222" fmla="*/ 22 w 2310"/>
                <a:gd name="p0y222" fmla="*/ 13 h 557"/>
                <a:gd name="p0x223" fmla="*/ 23 w 2310"/>
                <a:gd name="p0y223" fmla="*/ 12 h 557"/>
                <a:gd name="p0x224" fmla="*/ 25 w 2310"/>
                <a:gd name="p0y224" fmla="*/ 11 h 557"/>
                <a:gd name="p0x225" fmla="*/ 26 w 2310"/>
                <a:gd name="p0y225" fmla="*/ 10 h 557"/>
                <a:gd name="p0x226" fmla="*/ 27 w 2310"/>
                <a:gd name="p0y226" fmla="*/ 9 h 557"/>
                <a:gd name="p0x227" fmla="*/ 28 w 2310"/>
                <a:gd name="p0y227" fmla="*/ 8 h 557"/>
                <a:gd name="p0x228" fmla="*/ 30 w 2310"/>
                <a:gd name="p0y228" fmla="*/ 7 h 557"/>
                <a:gd name="p0x229" fmla="*/ 31 w 2310"/>
                <a:gd name="p0y229" fmla="*/ 7 h 557"/>
                <a:gd name="p0x230" fmla="*/ 32 w 2310"/>
                <a:gd name="p0y230" fmla="*/ 6 h 557"/>
                <a:gd name="p0x231" fmla="*/ 34 w 2310"/>
                <a:gd name="p0y231" fmla="*/ 5 h 557"/>
                <a:gd name="p0x232" fmla="*/ 35 w 2310"/>
                <a:gd name="p0y232" fmla="*/ 5 h 557"/>
                <a:gd name="p0x233" fmla="*/ 36 w 2310"/>
                <a:gd name="p0y233" fmla="*/ 4 h 557"/>
                <a:gd name="p0x234" fmla="*/ 38 w 2310"/>
                <a:gd name="p0y234" fmla="*/ 3 h 557"/>
                <a:gd name="p0x235" fmla="*/ 39 w 2310"/>
                <a:gd name="p0y235" fmla="*/ 3 h 557"/>
                <a:gd name="p0x236" fmla="*/ 41 w 2310"/>
                <a:gd name="p0y236" fmla="*/ 2 h 557"/>
                <a:gd name="p0x237" fmla="*/ 42 w 2310"/>
                <a:gd name="p0y237" fmla="*/ 2 h 557"/>
                <a:gd name="p0x238" fmla="*/ 44 w 2310"/>
                <a:gd name="p0y238" fmla="*/ 2 h 557"/>
                <a:gd name="p0x239" fmla="*/ 45 w 2310"/>
                <a:gd name="p0y239" fmla="*/ 1 h 557"/>
                <a:gd name="p0x240" fmla="*/ 47 w 2310"/>
                <a:gd name="p0y240" fmla="*/ 1 h 557"/>
                <a:gd name="p0x241" fmla="*/ 48 w 2310"/>
                <a:gd name="p0y241" fmla="*/ 1 h 557"/>
                <a:gd name="p0x242" fmla="*/ 50 w 2310"/>
                <a:gd name="p0y242" fmla="*/ 0 h 557"/>
                <a:gd name="p0x243" fmla="*/ 51 w 2310"/>
                <a:gd name="p0y243" fmla="*/ 0 h 557"/>
                <a:gd name="p0x244" fmla="*/ 53 w 2310"/>
                <a:gd name="p0y244" fmla="*/ 0 h 557"/>
                <a:gd name="p0x245" fmla="*/ 55 w 2310"/>
                <a:gd name="p0y245" fmla="*/ 0 h 557"/>
                <a:gd name="p0x246" fmla="*/ 56 w 2310"/>
                <a:gd name="p0y246" fmla="*/ 0 h 557"/>
                <a:gd name="p0x247" fmla="*/ 58 w 2310"/>
                <a:gd name="p0y247" fmla="*/ 0 h 557"/>
                <a:gd name="p0x248" fmla="*/ 60 w 231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68" name="文本框 67"/>
            <p:cNvSpPr txBox="1"/>
            <p:nvPr>
              <p:custDataLst>
                <p:tags r:id="rId70"/>
              </p:custDataLst>
            </p:nvPr>
          </p:nvSpPr>
          <p:spPr>
            <a:xfrm>
              <a:off x="1492" y="8212"/>
              <a:ext cx="5221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围绕重点</a:t>
              </a: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产业链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开发专业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9" name="任意多边形 68"/>
            <p:cNvSpPr/>
            <p:nvPr>
              <p:custDataLst>
                <p:tags r:id="rId71"/>
              </p:custDataLst>
            </p:nvPr>
          </p:nvSpPr>
          <p:spPr>
            <a:xfrm>
              <a:off x="1320" y="9146"/>
              <a:ext cx="3509" cy="565"/>
            </a:xfrm>
            <a:custGeom>
              <a:avLst/>
              <a:gdLst>
                <a:gd name="sw" fmla="*/ 1 w 1770"/>
                <a:gd name="sh" fmla="*/ 1 h 557"/>
                <a:gd name="mins" fmla="min sw sh"/>
                <a:gd name="dsw" fmla="+- 0 sw mins"/>
                <a:gd name="dsh" fmla="+- 0 sh mins"/>
                <a:gd name="p0x0" fmla="*/ 60 w 1770"/>
                <a:gd name="p0y0" fmla="*/ 0 h 557"/>
                <a:gd name="p0x1" fmla="*/ 1710 w 1770"/>
                <a:gd name="p0y1" fmla="*/ 0 h 557"/>
                <a:gd name="p0x2" fmla="*/ 1711 w 1770"/>
                <a:gd name="p0y2" fmla="*/ 0 h 557"/>
                <a:gd name="p0x3" fmla="*/ 1713 w 1770"/>
                <a:gd name="p0y3" fmla="*/ 0 h 557"/>
                <a:gd name="p0x4" fmla="*/ 1714 w 1770"/>
                <a:gd name="p0y4" fmla="*/ 0 h 557"/>
                <a:gd name="p0x5" fmla="*/ 1716 w 1770"/>
                <a:gd name="p0y5" fmla="*/ 0 h 557"/>
                <a:gd name="p0x6" fmla="*/ 1718 w 1770"/>
                <a:gd name="p0y6" fmla="*/ 0 h 557"/>
                <a:gd name="p0x7" fmla="*/ 1719 w 1770"/>
                <a:gd name="p0y7" fmla="*/ 0 h 557"/>
                <a:gd name="p0x8" fmla="*/ 1721 w 1770"/>
                <a:gd name="p0y8" fmla="*/ 1 h 557"/>
                <a:gd name="p0x9" fmla="*/ 1722 w 1770"/>
                <a:gd name="p0y9" fmla="*/ 1 h 557"/>
                <a:gd name="p0x10" fmla="*/ 1724 w 1770"/>
                <a:gd name="p0y10" fmla="*/ 1 h 557"/>
                <a:gd name="p0x11" fmla="*/ 1725 w 1770"/>
                <a:gd name="p0y11" fmla="*/ 2 h 557"/>
                <a:gd name="p0x12" fmla="*/ 1727 w 1770"/>
                <a:gd name="p0y12" fmla="*/ 2 h 557"/>
                <a:gd name="p0x13" fmla="*/ 1728 w 1770"/>
                <a:gd name="p0y13" fmla="*/ 2 h 557"/>
                <a:gd name="p0x14" fmla="*/ 1730 w 1770"/>
                <a:gd name="p0y14" fmla="*/ 3 h 557"/>
                <a:gd name="p0x15" fmla="*/ 1731 w 1770"/>
                <a:gd name="p0y15" fmla="*/ 3 h 557"/>
                <a:gd name="p0x16" fmla="*/ 1733 w 1770"/>
                <a:gd name="p0y16" fmla="*/ 4 h 557"/>
                <a:gd name="p0x17" fmla="*/ 1734 w 1770"/>
                <a:gd name="p0y17" fmla="*/ 5 h 557"/>
                <a:gd name="p0x18" fmla="*/ 1735 w 1770"/>
                <a:gd name="p0y18" fmla="*/ 5 h 557"/>
                <a:gd name="p0x19" fmla="*/ 1737 w 1770"/>
                <a:gd name="p0y19" fmla="*/ 6 h 557"/>
                <a:gd name="p0x20" fmla="*/ 1738 w 1770"/>
                <a:gd name="p0y20" fmla="*/ 7 h 557"/>
                <a:gd name="p0x21" fmla="*/ 1739 w 1770"/>
                <a:gd name="p0y21" fmla="*/ 7 h 557"/>
                <a:gd name="p0x22" fmla="*/ 1741 w 1770"/>
                <a:gd name="p0y22" fmla="*/ 8 h 557"/>
                <a:gd name="p0x23" fmla="*/ 1742 w 1770"/>
                <a:gd name="p0y23" fmla="*/ 9 h 557"/>
                <a:gd name="p0x24" fmla="*/ 1743 w 1770"/>
                <a:gd name="p0y24" fmla="*/ 10 h 557"/>
                <a:gd name="p0x25" fmla="*/ 1744 w 1770"/>
                <a:gd name="p0y25" fmla="*/ 11 h 557"/>
                <a:gd name="p0x26" fmla="*/ 1746 w 1770"/>
                <a:gd name="p0y26" fmla="*/ 12 h 557"/>
                <a:gd name="p0x27" fmla="*/ 1747 w 1770"/>
                <a:gd name="p0y27" fmla="*/ 13 h 557"/>
                <a:gd name="p0x28" fmla="*/ 1748 w 1770"/>
                <a:gd name="p0y28" fmla="*/ 14 h 557"/>
                <a:gd name="p0x29" fmla="*/ 1749 w 1770"/>
                <a:gd name="p0y29" fmla="*/ 14 h 557"/>
                <a:gd name="p0x30" fmla="*/ 1750 w 1770"/>
                <a:gd name="p0y30" fmla="*/ 16 h 557"/>
                <a:gd name="p0x31" fmla="*/ 1751 w 1770"/>
                <a:gd name="p0y31" fmla="*/ 17 h 557"/>
                <a:gd name="p0x32" fmla="*/ 1752 w 1770"/>
                <a:gd name="p0y32" fmla="*/ 18 h 557"/>
                <a:gd name="p0x33" fmla="*/ 1753 w 1770"/>
                <a:gd name="p0y33" fmla="*/ 19 h 557"/>
                <a:gd name="p0x34" fmla="*/ 1755 w 1770"/>
                <a:gd name="p0y34" fmla="*/ 20 h 557"/>
                <a:gd name="p0x35" fmla="*/ 1755 w 1770"/>
                <a:gd name="p0y35" fmla="*/ 21 h 557"/>
                <a:gd name="p0x36" fmla="*/ 1756 w 1770"/>
                <a:gd name="p0y36" fmla="*/ 22 h 557"/>
                <a:gd name="p0x37" fmla="*/ 1757 w 1770"/>
                <a:gd name="p0y37" fmla="*/ 23 h 557"/>
                <a:gd name="p0x38" fmla="*/ 1758 w 1770"/>
                <a:gd name="p0y38" fmla="*/ 25 h 557"/>
                <a:gd name="p0x39" fmla="*/ 1759 w 1770"/>
                <a:gd name="p0y39" fmla="*/ 26 h 557"/>
                <a:gd name="p0x40" fmla="*/ 1760 w 1770"/>
                <a:gd name="p0y40" fmla="*/ 27 h 557"/>
                <a:gd name="p0x41" fmla="*/ 1761 w 1770"/>
                <a:gd name="p0y41" fmla="*/ 28 h 557"/>
                <a:gd name="p0x42" fmla="*/ 1762 w 1770"/>
                <a:gd name="p0y42" fmla="*/ 30 h 557"/>
                <a:gd name="p0x43" fmla="*/ 1762 w 1770"/>
                <a:gd name="p0y43" fmla="*/ 31 h 557"/>
                <a:gd name="p0x44" fmla="*/ 1763 w 1770"/>
                <a:gd name="p0y44" fmla="*/ 32 h 557"/>
                <a:gd name="p0x45" fmla="*/ 1764 w 1770"/>
                <a:gd name="p0y45" fmla="*/ 34 h 557"/>
                <a:gd name="p0x46" fmla="*/ 1764 w 1770"/>
                <a:gd name="p0y46" fmla="*/ 35 h 557"/>
                <a:gd name="p0x47" fmla="*/ 1765 w 1770"/>
                <a:gd name="p0y47" fmla="*/ 36 h 557"/>
                <a:gd name="p0x48" fmla="*/ 1766 w 1770"/>
                <a:gd name="p0y48" fmla="*/ 38 h 557"/>
                <a:gd name="p0x49" fmla="*/ 1766 w 1770"/>
                <a:gd name="p0y49" fmla="*/ 39 h 557"/>
                <a:gd name="p0x50" fmla="*/ 1767 w 1770"/>
                <a:gd name="p0y50" fmla="*/ 41 h 557"/>
                <a:gd name="p0x51" fmla="*/ 1767 w 1770"/>
                <a:gd name="p0y51" fmla="*/ 42 h 557"/>
                <a:gd name="p0x52" fmla="*/ 1767 w 1770"/>
                <a:gd name="p0y52" fmla="*/ 44 h 557"/>
                <a:gd name="p0x53" fmla="*/ 1768 w 1770"/>
                <a:gd name="p0y53" fmla="*/ 45 h 557"/>
                <a:gd name="p0x54" fmla="*/ 1768 w 1770"/>
                <a:gd name="p0y54" fmla="*/ 47 h 557"/>
                <a:gd name="p0x55" fmla="*/ 1768 w 1770"/>
                <a:gd name="p0y55" fmla="*/ 48 h 557"/>
                <a:gd name="p0x56" fmla="*/ 1769 w 1770"/>
                <a:gd name="p0y56" fmla="*/ 50 h 557"/>
                <a:gd name="p0x57" fmla="*/ 1769 w 1770"/>
                <a:gd name="p0y57" fmla="*/ 51 h 557"/>
                <a:gd name="p0x58" fmla="*/ 1769 w 1770"/>
                <a:gd name="p0y58" fmla="*/ 53 h 557"/>
                <a:gd name="p0x59" fmla="*/ 1769 w 1770"/>
                <a:gd name="p0y59" fmla="*/ 55 h 557"/>
                <a:gd name="p0x60" fmla="*/ 1769 w 1770"/>
                <a:gd name="p0y60" fmla="*/ 56 h 557"/>
                <a:gd name="p0x61" fmla="*/ 1769 w 1770"/>
                <a:gd name="p0y61" fmla="*/ 58 h 557"/>
                <a:gd name="p0x62" fmla="*/ 1770 w 1770"/>
                <a:gd name="p0y62" fmla="*/ 60 h 557"/>
                <a:gd name="p0x63" fmla="*/ 1770 w 1770"/>
                <a:gd name="p0y63" fmla="*/ 497 h 557"/>
                <a:gd name="p0x64" fmla="*/ 1769 w 1770"/>
                <a:gd name="p0y64" fmla="*/ 499 h 557"/>
                <a:gd name="p0x65" fmla="*/ 1769 w 1770"/>
                <a:gd name="p0y65" fmla="*/ 501 h 557"/>
                <a:gd name="p0x66" fmla="*/ 1769 w 1770"/>
                <a:gd name="p0y66" fmla="*/ 502 h 557"/>
                <a:gd name="p0x67" fmla="*/ 1769 w 1770"/>
                <a:gd name="p0y67" fmla="*/ 504 h 557"/>
                <a:gd name="p0x68" fmla="*/ 1769 w 1770"/>
                <a:gd name="p0y68" fmla="*/ 505 h 557"/>
                <a:gd name="p0x69" fmla="*/ 1769 w 1770"/>
                <a:gd name="p0y69" fmla="*/ 507 h 557"/>
                <a:gd name="p0x70" fmla="*/ 1768 w 1770"/>
                <a:gd name="p0y70" fmla="*/ 508 h 557"/>
                <a:gd name="p0x71" fmla="*/ 1768 w 1770"/>
                <a:gd name="p0y71" fmla="*/ 510 h 557"/>
                <a:gd name="p0x72" fmla="*/ 1768 w 1770"/>
                <a:gd name="p0y72" fmla="*/ 512 h 557"/>
                <a:gd name="p0x73" fmla="*/ 1767 w 1770"/>
                <a:gd name="p0y73" fmla="*/ 513 h 557"/>
                <a:gd name="p0x74" fmla="*/ 1767 w 1770"/>
                <a:gd name="p0y74" fmla="*/ 515 h 557"/>
                <a:gd name="p0x75" fmla="*/ 1767 w 1770"/>
                <a:gd name="p0y75" fmla="*/ 516 h 557"/>
                <a:gd name="p0x76" fmla="*/ 1766 w 1770"/>
                <a:gd name="p0y76" fmla="*/ 517 h 557"/>
                <a:gd name="p0x77" fmla="*/ 1766 w 1770"/>
                <a:gd name="p0y77" fmla="*/ 519 h 557"/>
                <a:gd name="p0x78" fmla="*/ 1765 w 1770"/>
                <a:gd name="p0y78" fmla="*/ 520 h 557"/>
                <a:gd name="p0x79" fmla="*/ 1764 w 1770"/>
                <a:gd name="p0y79" fmla="*/ 522 h 557"/>
                <a:gd name="p0x80" fmla="*/ 1764 w 1770"/>
                <a:gd name="p0y80" fmla="*/ 523 h 557"/>
                <a:gd name="p0x81" fmla="*/ 1763 w 1770"/>
                <a:gd name="p0y81" fmla="*/ 524 h 557"/>
                <a:gd name="p0x82" fmla="*/ 1762 w 1770"/>
                <a:gd name="p0y82" fmla="*/ 526 h 557"/>
                <a:gd name="p0x83" fmla="*/ 1762 w 1770"/>
                <a:gd name="p0y83" fmla="*/ 527 h 557"/>
                <a:gd name="p0x84" fmla="*/ 1761 w 1770"/>
                <a:gd name="p0y84" fmla="*/ 528 h 557"/>
                <a:gd name="p0x85" fmla="*/ 1760 w 1770"/>
                <a:gd name="p0y85" fmla="*/ 530 h 557"/>
                <a:gd name="p0x86" fmla="*/ 1759 w 1770"/>
                <a:gd name="p0y86" fmla="*/ 531 h 557"/>
                <a:gd name="p0x87" fmla="*/ 1758 w 1770"/>
                <a:gd name="p0y87" fmla="*/ 532 h 557"/>
                <a:gd name="p0x88" fmla="*/ 1757 w 1770"/>
                <a:gd name="p0y88" fmla="*/ 533 h 557"/>
                <a:gd name="p0x89" fmla="*/ 1756 w 1770"/>
                <a:gd name="p0y89" fmla="*/ 535 h 557"/>
                <a:gd name="p0x90" fmla="*/ 1755 w 1770"/>
                <a:gd name="p0y90" fmla="*/ 536 h 557"/>
                <a:gd name="p0x91" fmla="*/ 1755 w 1770"/>
                <a:gd name="p0y91" fmla="*/ 537 h 557"/>
                <a:gd name="p0x92" fmla="*/ 1753 w 1770"/>
                <a:gd name="p0y92" fmla="*/ 538 h 557"/>
                <a:gd name="p0x93" fmla="*/ 1752 w 1770"/>
                <a:gd name="p0y93" fmla="*/ 539 h 557"/>
                <a:gd name="p0x94" fmla="*/ 1751 w 1770"/>
                <a:gd name="p0y94" fmla="*/ 540 h 557"/>
                <a:gd name="p0x95" fmla="*/ 1750 w 1770"/>
                <a:gd name="p0y95" fmla="*/ 541 h 557"/>
                <a:gd name="p0x96" fmla="*/ 1749 w 1770"/>
                <a:gd name="p0y96" fmla="*/ 542 h 557"/>
                <a:gd name="p0x97" fmla="*/ 1748 w 1770"/>
                <a:gd name="p0y97" fmla="*/ 543 h 557"/>
                <a:gd name="p0x98" fmla="*/ 1747 w 1770"/>
                <a:gd name="p0y98" fmla="*/ 544 h 557"/>
                <a:gd name="p0x99" fmla="*/ 1746 w 1770"/>
                <a:gd name="p0y99" fmla="*/ 545 h 557"/>
                <a:gd name="p0x100" fmla="*/ 1744 w 1770"/>
                <a:gd name="p0y100" fmla="*/ 546 h 557"/>
                <a:gd name="p0x101" fmla="*/ 1743 w 1770"/>
                <a:gd name="p0y101" fmla="*/ 547 h 557"/>
                <a:gd name="p0x102" fmla="*/ 1742 w 1770"/>
                <a:gd name="p0y102" fmla="*/ 548 h 557"/>
                <a:gd name="p0x103" fmla="*/ 1741 w 1770"/>
                <a:gd name="p0y103" fmla="*/ 549 h 557"/>
                <a:gd name="p0x104" fmla="*/ 1739 w 1770"/>
                <a:gd name="p0y104" fmla="*/ 549 h 557"/>
                <a:gd name="p0x105" fmla="*/ 1738 w 1770"/>
                <a:gd name="p0y105" fmla="*/ 550 h 557"/>
                <a:gd name="p0x106" fmla="*/ 1737 w 1770"/>
                <a:gd name="p0y106" fmla="*/ 551 h 557"/>
                <a:gd name="p0x107" fmla="*/ 1735 w 1770"/>
                <a:gd name="p0y107" fmla="*/ 551 h 557"/>
                <a:gd name="p0x108" fmla="*/ 1734 w 1770"/>
                <a:gd name="p0y108" fmla="*/ 552 h 557"/>
                <a:gd name="p0x109" fmla="*/ 1733 w 1770"/>
                <a:gd name="p0y109" fmla="*/ 553 h 557"/>
                <a:gd name="p0x110" fmla="*/ 1731 w 1770"/>
                <a:gd name="p0y110" fmla="*/ 553 h 557"/>
                <a:gd name="p0x111" fmla="*/ 1730 w 1770"/>
                <a:gd name="p0y111" fmla="*/ 554 h 557"/>
                <a:gd name="p0x112" fmla="*/ 1728 w 1770"/>
                <a:gd name="p0y112" fmla="*/ 554 h 557"/>
                <a:gd name="p0x113" fmla="*/ 1727 w 1770"/>
                <a:gd name="p0y113" fmla="*/ 555 h 557"/>
                <a:gd name="p0x114" fmla="*/ 1725 w 1770"/>
                <a:gd name="p0y114" fmla="*/ 555 h 557"/>
                <a:gd name="p0x115" fmla="*/ 1724 w 1770"/>
                <a:gd name="p0y115" fmla="*/ 556 h 557"/>
                <a:gd name="p0x116" fmla="*/ 1722 w 1770"/>
                <a:gd name="p0y116" fmla="*/ 556 h 557"/>
                <a:gd name="p0x117" fmla="*/ 1721 w 1770"/>
                <a:gd name="p0y117" fmla="*/ 556 h 557"/>
                <a:gd name="p0x118" fmla="*/ 1719 w 1770"/>
                <a:gd name="p0y118" fmla="*/ 557 h 557"/>
                <a:gd name="p0x119" fmla="*/ 1718 w 1770"/>
                <a:gd name="p0y119" fmla="*/ 557 h 557"/>
                <a:gd name="p0x120" fmla="*/ 1716 w 1770"/>
                <a:gd name="p0y120" fmla="*/ 557 h 557"/>
                <a:gd name="p0x121" fmla="*/ 1714 w 1770"/>
                <a:gd name="p0y121" fmla="*/ 557 h 557"/>
                <a:gd name="p0x122" fmla="*/ 1713 w 1770"/>
                <a:gd name="p0y122" fmla="*/ 557 h 557"/>
                <a:gd name="p0x123" fmla="*/ 1711 w 1770"/>
                <a:gd name="p0y123" fmla="*/ 557 h 557"/>
                <a:gd name="p0x124" fmla="*/ 1710 w 1770"/>
                <a:gd name="p0y124" fmla="*/ 557 h 557"/>
                <a:gd name="p0x125" fmla="*/ 60 w 1770"/>
                <a:gd name="p0y125" fmla="*/ 557 h 557"/>
                <a:gd name="p0x126" fmla="*/ 58 w 1770"/>
                <a:gd name="p0y126" fmla="*/ 557 h 557"/>
                <a:gd name="p0x127" fmla="*/ 56 w 1770"/>
                <a:gd name="p0y127" fmla="*/ 557 h 557"/>
                <a:gd name="p0x128" fmla="*/ 55 w 1770"/>
                <a:gd name="p0y128" fmla="*/ 557 h 557"/>
                <a:gd name="p0x129" fmla="*/ 53 w 1770"/>
                <a:gd name="p0y129" fmla="*/ 557 h 557"/>
                <a:gd name="p0x130" fmla="*/ 51 w 1770"/>
                <a:gd name="p0y130" fmla="*/ 557 h 557"/>
                <a:gd name="p0x131" fmla="*/ 50 w 1770"/>
                <a:gd name="p0y131" fmla="*/ 557 h 557"/>
                <a:gd name="p0x132" fmla="*/ 48 w 1770"/>
                <a:gd name="p0y132" fmla="*/ 556 h 557"/>
                <a:gd name="p0x133" fmla="*/ 47 w 1770"/>
                <a:gd name="p0y133" fmla="*/ 556 h 557"/>
                <a:gd name="p0x134" fmla="*/ 45 w 1770"/>
                <a:gd name="p0y134" fmla="*/ 556 h 557"/>
                <a:gd name="p0x135" fmla="*/ 44 w 1770"/>
                <a:gd name="p0y135" fmla="*/ 555 h 557"/>
                <a:gd name="p0x136" fmla="*/ 42 w 1770"/>
                <a:gd name="p0y136" fmla="*/ 555 h 557"/>
                <a:gd name="p0x137" fmla="*/ 41 w 1770"/>
                <a:gd name="p0y137" fmla="*/ 554 h 557"/>
                <a:gd name="p0x138" fmla="*/ 39 w 1770"/>
                <a:gd name="p0y138" fmla="*/ 554 h 557"/>
                <a:gd name="p0x139" fmla="*/ 38 w 1770"/>
                <a:gd name="p0y139" fmla="*/ 553 h 557"/>
                <a:gd name="p0x140" fmla="*/ 36 w 1770"/>
                <a:gd name="p0y140" fmla="*/ 553 h 557"/>
                <a:gd name="p0x141" fmla="*/ 35 w 1770"/>
                <a:gd name="p0y141" fmla="*/ 552 h 557"/>
                <a:gd name="p0x142" fmla="*/ 34 w 1770"/>
                <a:gd name="p0y142" fmla="*/ 551 h 557"/>
                <a:gd name="p0x143" fmla="*/ 32 w 1770"/>
                <a:gd name="p0y143" fmla="*/ 551 h 557"/>
                <a:gd name="p0x144" fmla="*/ 31 w 1770"/>
                <a:gd name="p0y144" fmla="*/ 550 h 557"/>
                <a:gd name="p0x145" fmla="*/ 30 w 1770"/>
                <a:gd name="p0y145" fmla="*/ 549 h 557"/>
                <a:gd name="p0x146" fmla="*/ 28 w 1770"/>
                <a:gd name="p0y146" fmla="*/ 549 h 557"/>
                <a:gd name="p0x147" fmla="*/ 27 w 1770"/>
                <a:gd name="p0y147" fmla="*/ 548 h 557"/>
                <a:gd name="p0x148" fmla="*/ 26 w 1770"/>
                <a:gd name="p0y148" fmla="*/ 547 h 557"/>
                <a:gd name="p0x149" fmla="*/ 25 w 1770"/>
                <a:gd name="p0y149" fmla="*/ 546 h 557"/>
                <a:gd name="p0x150" fmla="*/ 23 w 1770"/>
                <a:gd name="p0y150" fmla="*/ 545 h 557"/>
                <a:gd name="p0x151" fmla="*/ 22 w 1770"/>
                <a:gd name="p0y151" fmla="*/ 544 h 557"/>
                <a:gd name="p0x152" fmla="*/ 21 w 1770"/>
                <a:gd name="p0y152" fmla="*/ 543 h 557"/>
                <a:gd name="p0x153" fmla="*/ 20 w 1770"/>
                <a:gd name="p0y153" fmla="*/ 542 h 557"/>
                <a:gd name="p0x154" fmla="*/ 19 w 1770"/>
                <a:gd name="p0y154" fmla="*/ 541 h 557"/>
                <a:gd name="p0x155" fmla="*/ 18 w 1770"/>
                <a:gd name="p0y155" fmla="*/ 540 h 557"/>
                <a:gd name="p0x156" fmla="*/ 17 w 1770"/>
                <a:gd name="p0y156" fmla="*/ 539 h 557"/>
                <a:gd name="p0x157" fmla="*/ 16 w 1770"/>
                <a:gd name="p0y157" fmla="*/ 538 h 557"/>
                <a:gd name="p0x158" fmla="*/ 14 w 1770"/>
                <a:gd name="p0y158" fmla="*/ 537 h 557"/>
                <a:gd name="p0x159" fmla="*/ 14 w 1770"/>
                <a:gd name="p0y159" fmla="*/ 536 h 557"/>
                <a:gd name="p0x160" fmla="*/ 13 w 1770"/>
                <a:gd name="p0y160" fmla="*/ 535 h 557"/>
                <a:gd name="p0x161" fmla="*/ 12 w 1770"/>
                <a:gd name="p0y161" fmla="*/ 533 h 557"/>
                <a:gd name="p0x162" fmla="*/ 11 w 1770"/>
                <a:gd name="p0y162" fmla="*/ 532 h 557"/>
                <a:gd name="p0x163" fmla="*/ 10 w 1770"/>
                <a:gd name="p0y163" fmla="*/ 531 h 557"/>
                <a:gd name="p0x164" fmla="*/ 9 w 1770"/>
                <a:gd name="p0y164" fmla="*/ 530 h 557"/>
                <a:gd name="p0x165" fmla="*/ 8 w 1770"/>
                <a:gd name="p0y165" fmla="*/ 528 h 557"/>
                <a:gd name="p0x166" fmla="*/ 7 w 1770"/>
                <a:gd name="p0y166" fmla="*/ 527 h 557"/>
                <a:gd name="p0x167" fmla="*/ 7 w 1770"/>
                <a:gd name="p0y167" fmla="*/ 526 h 557"/>
                <a:gd name="p0x168" fmla="*/ 6 w 1770"/>
                <a:gd name="p0y168" fmla="*/ 524 h 557"/>
                <a:gd name="p0x169" fmla="*/ 5 w 1770"/>
                <a:gd name="p0y169" fmla="*/ 523 h 557"/>
                <a:gd name="p0x170" fmla="*/ 5 w 1770"/>
                <a:gd name="p0y170" fmla="*/ 522 h 557"/>
                <a:gd name="p0x171" fmla="*/ 4 w 1770"/>
                <a:gd name="p0y171" fmla="*/ 520 h 557"/>
                <a:gd name="p0x172" fmla="*/ 3 w 1770"/>
                <a:gd name="p0y172" fmla="*/ 519 h 557"/>
                <a:gd name="p0x173" fmla="*/ 3 w 1770"/>
                <a:gd name="p0y173" fmla="*/ 517 h 557"/>
                <a:gd name="p0x174" fmla="*/ 2 w 1770"/>
                <a:gd name="p0y174" fmla="*/ 516 h 557"/>
                <a:gd name="p0x175" fmla="*/ 2 w 1770"/>
                <a:gd name="p0y175" fmla="*/ 515 h 557"/>
                <a:gd name="p0x176" fmla="*/ 2 w 1770"/>
                <a:gd name="p0y176" fmla="*/ 513 h 557"/>
                <a:gd name="p0x177" fmla="*/ 1 w 1770"/>
                <a:gd name="p0y177" fmla="*/ 512 h 557"/>
                <a:gd name="p0x178" fmla="*/ 1 w 1770"/>
                <a:gd name="p0y178" fmla="*/ 510 h 557"/>
                <a:gd name="p0x179" fmla="*/ 1 w 1770"/>
                <a:gd name="p0y179" fmla="*/ 508 h 557"/>
                <a:gd name="p0x180" fmla="*/ 0 w 1770"/>
                <a:gd name="p0y180" fmla="*/ 507 h 557"/>
                <a:gd name="p0x181" fmla="*/ 0 w 1770"/>
                <a:gd name="p0y181" fmla="*/ 505 h 557"/>
                <a:gd name="p0x182" fmla="*/ 0 w 1770"/>
                <a:gd name="p0y182" fmla="*/ 504 h 557"/>
                <a:gd name="p0x183" fmla="*/ 0 w 1770"/>
                <a:gd name="p0y183" fmla="*/ 502 h 557"/>
                <a:gd name="p0x184" fmla="*/ 0 w 1770"/>
                <a:gd name="p0y184" fmla="*/ 501 h 557"/>
                <a:gd name="p0x185" fmla="*/ 0 w 1770"/>
                <a:gd name="p0y185" fmla="*/ 499 h 557"/>
                <a:gd name="p0x186" fmla="*/ 0 w 1770"/>
                <a:gd name="p0y186" fmla="*/ 497 h 557"/>
                <a:gd name="p0x187" fmla="*/ 0 w 1770"/>
                <a:gd name="p0y187" fmla="*/ 60 h 557"/>
                <a:gd name="p0x188" fmla="*/ 0 w 1770"/>
                <a:gd name="p0y188" fmla="*/ 58 h 557"/>
                <a:gd name="p0x189" fmla="*/ 0 w 1770"/>
                <a:gd name="p0y189" fmla="*/ 56 h 557"/>
                <a:gd name="p0x190" fmla="*/ 0 w 1770"/>
                <a:gd name="p0y190" fmla="*/ 55 h 557"/>
                <a:gd name="p0x191" fmla="*/ 0 w 1770"/>
                <a:gd name="p0y191" fmla="*/ 53 h 557"/>
                <a:gd name="p0x192" fmla="*/ 0 w 1770"/>
                <a:gd name="p0y192" fmla="*/ 51 h 557"/>
                <a:gd name="p0x193" fmla="*/ 0 w 1770"/>
                <a:gd name="p0y193" fmla="*/ 50 h 557"/>
                <a:gd name="p0x194" fmla="*/ 1 w 1770"/>
                <a:gd name="p0y194" fmla="*/ 48 h 557"/>
                <a:gd name="p0x195" fmla="*/ 1 w 1770"/>
                <a:gd name="p0y195" fmla="*/ 47 h 557"/>
                <a:gd name="p0x196" fmla="*/ 1 w 1770"/>
                <a:gd name="p0y196" fmla="*/ 45 h 557"/>
                <a:gd name="p0x197" fmla="*/ 2 w 1770"/>
                <a:gd name="p0y197" fmla="*/ 44 h 557"/>
                <a:gd name="p0x198" fmla="*/ 2 w 1770"/>
                <a:gd name="p0y198" fmla="*/ 42 h 557"/>
                <a:gd name="p0x199" fmla="*/ 2 w 1770"/>
                <a:gd name="p0y199" fmla="*/ 41 h 557"/>
                <a:gd name="p0x200" fmla="*/ 3 w 1770"/>
                <a:gd name="p0y200" fmla="*/ 39 h 557"/>
                <a:gd name="p0x201" fmla="*/ 3 w 1770"/>
                <a:gd name="p0y201" fmla="*/ 38 h 557"/>
                <a:gd name="p0x202" fmla="*/ 4 w 1770"/>
                <a:gd name="p0y202" fmla="*/ 36 h 557"/>
                <a:gd name="p0x203" fmla="*/ 5 w 1770"/>
                <a:gd name="p0y203" fmla="*/ 35 h 557"/>
                <a:gd name="p0x204" fmla="*/ 5 w 1770"/>
                <a:gd name="p0y204" fmla="*/ 34 h 557"/>
                <a:gd name="p0x205" fmla="*/ 6 w 1770"/>
                <a:gd name="p0y205" fmla="*/ 32 h 557"/>
                <a:gd name="p0x206" fmla="*/ 7 w 1770"/>
                <a:gd name="p0y206" fmla="*/ 31 h 557"/>
                <a:gd name="p0x207" fmla="*/ 7 w 1770"/>
                <a:gd name="p0y207" fmla="*/ 30 h 557"/>
                <a:gd name="p0x208" fmla="*/ 8 w 1770"/>
                <a:gd name="p0y208" fmla="*/ 28 h 557"/>
                <a:gd name="p0x209" fmla="*/ 9 w 1770"/>
                <a:gd name="p0y209" fmla="*/ 27 h 557"/>
                <a:gd name="p0x210" fmla="*/ 10 w 1770"/>
                <a:gd name="p0y210" fmla="*/ 26 h 557"/>
                <a:gd name="p0x211" fmla="*/ 11 w 1770"/>
                <a:gd name="p0y211" fmla="*/ 25 h 557"/>
                <a:gd name="p0x212" fmla="*/ 12 w 1770"/>
                <a:gd name="p0y212" fmla="*/ 23 h 557"/>
                <a:gd name="p0x213" fmla="*/ 13 w 1770"/>
                <a:gd name="p0y213" fmla="*/ 22 h 557"/>
                <a:gd name="p0x214" fmla="*/ 14 w 1770"/>
                <a:gd name="p0y214" fmla="*/ 21 h 557"/>
                <a:gd name="p0x215" fmla="*/ 14 w 1770"/>
                <a:gd name="p0y215" fmla="*/ 20 h 557"/>
                <a:gd name="p0x216" fmla="*/ 16 w 1770"/>
                <a:gd name="p0y216" fmla="*/ 19 h 557"/>
                <a:gd name="p0x217" fmla="*/ 17 w 1770"/>
                <a:gd name="p0y217" fmla="*/ 18 h 557"/>
                <a:gd name="p0x218" fmla="*/ 18 w 1770"/>
                <a:gd name="p0y218" fmla="*/ 17 h 557"/>
                <a:gd name="p0x219" fmla="*/ 19 w 1770"/>
                <a:gd name="p0y219" fmla="*/ 16 h 557"/>
                <a:gd name="p0x220" fmla="*/ 20 w 1770"/>
                <a:gd name="p0y220" fmla="*/ 14 h 557"/>
                <a:gd name="p0x221" fmla="*/ 21 w 1770"/>
                <a:gd name="p0y221" fmla="*/ 14 h 557"/>
                <a:gd name="p0x222" fmla="*/ 22 w 1770"/>
                <a:gd name="p0y222" fmla="*/ 13 h 557"/>
                <a:gd name="p0x223" fmla="*/ 23 w 1770"/>
                <a:gd name="p0y223" fmla="*/ 12 h 557"/>
                <a:gd name="p0x224" fmla="*/ 25 w 1770"/>
                <a:gd name="p0y224" fmla="*/ 11 h 557"/>
                <a:gd name="p0x225" fmla="*/ 26 w 1770"/>
                <a:gd name="p0y225" fmla="*/ 10 h 557"/>
                <a:gd name="p0x226" fmla="*/ 27 w 1770"/>
                <a:gd name="p0y226" fmla="*/ 9 h 557"/>
                <a:gd name="p0x227" fmla="*/ 28 w 1770"/>
                <a:gd name="p0y227" fmla="*/ 8 h 557"/>
                <a:gd name="p0x228" fmla="*/ 30 w 1770"/>
                <a:gd name="p0y228" fmla="*/ 7 h 557"/>
                <a:gd name="p0x229" fmla="*/ 31 w 1770"/>
                <a:gd name="p0y229" fmla="*/ 7 h 557"/>
                <a:gd name="p0x230" fmla="*/ 32 w 1770"/>
                <a:gd name="p0y230" fmla="*/ 6 h 557"/>
                <a:gd name="p0x231" fmla="*/ 34 w 1770"/>
                <a:gd name="p0y231" fmla="*/ 5 h 557"/>
                <a:gd name="p0x232" fmla="*/ 35 w 1770"/>
                <a:gd name="p0y232" fmla="*/ 5 h 557"/>
                <a:gd name="p0x233" fmla="*/ 36 w 1770"/>
                <a:gd name="p0y233" fmla="*/ 4 h 557"/>
                <a:gd name="p0x234" fmla="*/ 38 w 1770"/>
                <a:gd name="p0y234" fmla="*/ 3 h 557"/>
                <a:gd name="p0x235" fmla="*/ 39 w 1770"/>
                <a:gd name="p0y235" fmla="*/ 3 h 557"/>
                <a:gd name="p0x236" fmla="*/ 41 w 1770"/>
                <a:gd name="p0y236" fmla="*/ 2 h 557"/>
                <a:gd name="p0x237" fmla="*/ 42 w 1770"/>
                <a:gd name="p0y237" fmla="*/ 2 h 557"/>
                <a:gd name="p0x238" fmla="*/ 44 w 1770"/>
                <a:gd name="p0y238" fmla="*/ 2 h 557"/>
                <a:gd name="p0x239" fmla="*/ 45 w 1770"/>
                <a:gd name="p0y239" fmla="*/ 1 h 557"/>
                <a:gd name="p0x240" fmla="*/ 47 w 1770"/>
                <a:gd name="p0y240" fmla="*/ 1 h 557"/>
                <a:gd name="p0x241" fmla="*/ 48 w 1770"/>
                <a:gd name="p0y241" fmla="*/ 1 h 557"/>
                <a:gd name="p0x242" fmla="*/ 50 w 1770"/>
                <a:gd name="p0y242" fmla="*/ 0 h 557"/>
                <a:gd name="p0x243" fmla="*/ 51 w 1770"/>
                <a:gd name="p0y243" fmla="*/ 0 h 557"/>
                <a:gd name="p0x244" fmla="*/ 53 w 1770"/>
                <a:gd name="p0y244" fmla="*/ 0 h 557"/>
                <a:gd name="p0x245" fmla="*/ 55 w 1770"/>
                <a:gd name="p0y245" fmla="*/ 0 h 557"/>
                <a:gd name="p0x246" fmla="*/ 56 w 1770"/>
                <a:gd name="p0y246" fmla="*/ 0 h 557"/>
                <a:gd name="p0x247" fmla="*/ 58 w 1770"/>
                <a:gd name="p0y247" fmla="*/ 0 h 557"/>
                <a:gd name="p0x248" fmla="*/ 60 w 177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0" name="文本框 69"/>
            <p:cNvSpPr txBox="1"/>
            <p:nvPr>
              <p:custDataLst>
                <p:tags r:id="rId72"/>
              </p:custDataLst>
            </p:nvPr>
          </p:nvSpPr>
          <p:spPr>
            <a:xfrm>
              <a:off x="1530" y="9217"/>
              <a:ext cx="3081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订单式培养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模式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80" name="组合 79"/>
            <p:cNvGrpSpPr/>
            <p:nvPr>
              <p:custDataLst>
                <p:tags r:id="rId73"/>
              </p:custDataLst>
            </p:nvPr>
          </p:nvGrpSpPr>
          <p:grpSpPr>
            <a:xfrm>
              <a:off x="9750" y="6005"/>
              <a:ext cx="8370" cy="4020"/>
              <a:chOff x="9750" y="5550"/>
              <a:chExt cx="8370" cy="4020"/>
            </a:xfrm>
            <a:effectLst>
              <a:outerShdw blurRad="171450" dist="38100" dir="5399999" algn="ctr" rotWithShape="0">
                <a:srgbClr val="C41E3A">
                  <a:alpha val="10196"/>
                </a:srgbClr>
              </a:outerShdw>
            </a:effectLst>
          </p:grpSpPr>
          <p:sp>
            <p:nvSpPr>
              <p:cNvPr id="76" name="任意多边形 75"/>
              <p:cNvSpPr/>
              <p:nvPr>
                <p:custDataLst>
                  <p:tags r:id="rId74"/>
                </p:custDataLst>
              </p:nvPr>
            </p:nvSpPr>
            <p:spPr>
              <a:xfrm>
                <a:off x="9832" y="5550"/>
                <a:ext cx="8252" cy="45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37 w 8251"/>
                  <a:gd name="p0y0" fmla="*/ 0 h 45"/>
                  <a:gd name="p0x1" fmla="*/ 8167 w 8251"/>
                  <a:gd name="p0y1" fmla="*/ 0 h 45"/>
                  <a:gd name="p0x2" fmla="*/ 8200 w 8251"/>
                  <a:gd name="p0y2" fmla="*/ 0 h 45"/>
                  <a:gd name="p0x3" fmla="*/ 8230 w 8251"/>
                  <a:gd name="p0y3" fmla="*/ 13 h 45"/>
                  <a:gd name="p0x4" fmla="*/ 8251 w 8251"/>
                  <a:gd name="p0y4" fmla="*/ 35 h 45"/>
                  <a:gd name="p0x5" fmla="*/ 8241 w 8251"/>
                  <a:gd name="p0y5" fmla="*/ 45 h 45"/>
                  <a:gd name="p0x6" fmla="*/ 8222 w 8251"/>
                  <a:gd name="p0y6" fmla="*/ 26 h 45"/>
                  <a:gd name="p0x7" fmla="*/ 8196 w 8251"/>
                  <a:gd name="p0y7" fmla="*/ 15 h 45"/>
                  <a:gd name="p0x8" fmla="*/ 8167 w 8251"/>
                  <a:gd name="p0y8" fmla="*/ 15 h 45"/>
                  <a:gd name="p0x9" fmla="*/ 37 w 8251"/>
                  <a:gd name="p0y9" fmla="*/ 15 h 45"/>
                  <a:gd name="p0x10" fmla="*/ 30 w 8251"/>
                  <a:gd name="p0y10" fmla="*/ 15 h 45"/>
                  <a:gd name="p0x11" fmla="*/ 24 w 8251"/>
                  <a:gd name="p0y11" fmla="*/ 16 h 45"/>
                  <a:gd name="p0x12" fmla="*/ 18 w 8251"/>
                  <a:gd name="p0y12" fmla="*/ 20 h 45"/>
                  <a:gd name="p0x13" fmla="*/ 0 w 8251"/>
                  <a:gd name="p0y13" fmla="*/ 5 h 45"/>
                  <a:gd name="p0x14" fmla="*/ 0 w 8251"/>
                  <a:gd name="p0y14" fmla="*/ 5 h 45"/>
                  <a:gd name="p0x15" fmla="*/ 11 w 8251"/>
                  <a:gd name="p0y15" fmla="*/ 2 h 45"/>
                  <a:gd name="p0x16" fmla="*/ 24 w 8251"/>
                  <a:gd name="p0y16" fmla="*/ 0 h 45"/>
                  <a:gd name="p0x17" fmla="*/ 37 w 8251"/>
                  <a:gd name="p0y17" fmla="*/ 0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7" name="任意多边形 76"/>
              <p:cNvSpPr/>
              <p:nvPr>
                <p:custDataLst>
                  <p:tags r:id="rId75"/>
                </p:custDataLst>
              </p:nvPr>
            </p:nvSpPr>
            <p:spPr>
              <a:xfrm>
                <a:off x="18074" y="5585"/>
                <a:ext cx="46" cy="3949"/>
              </a:xfrm>
              <a:custGeom>
                <a:avLst/>
                <a:gdLst>
                  <a:gd name="sw" fmla="*/ 1 w 45"/>
                  <a:gd name="sh" fmla="*/ 1 h 3949"/>
                  <a:gd name="mins" fmla="min sw sh"/>
                  <a:gd name="dsw" fmla="+- 0 sw mins"/>
                  <a:gd name="dsh" fmla="+- 0 sh mins"/>
                  <a:gd name="p0x0" fmla="*/ 45 w 45"/>
                  <a:gd name="p0y0" fmla="*/ 84 h 3949"/>
                  <a:gd name="p0x1" fmla="*/ 45 w 45"/>
                  <a:gd name="p0y1" fmla="*/ 3864 h 3949"/>
                  <a:gd name="p0x2" fmla="*/ 45 w 45"/>
                  <a:gd name="p0y2" fmla="*/ 3897 h 3949"/>
                  <a:gd name="p0x3" fmla="*/ 32 w 45"/>
                  <a:gd name="p0y3" fmla="*/ 3927 h 3949"/>
                  <a:gd name="p0x4" fmla="*/ 10 w 45"/>
                  <a:gd name="p0y4" fmla="*/ 3949 h 3949"/>
                  <a:gd name="p0x5" fmla="*/ 0 w 45"/>
                  <a:gd name="p0y5" fmla="*/ 3939 h 3949"/>
                  <a:gd name="p0x6" fmla="*/ 19 w 45"/>
                  <a:gd name="p0y6" fmla="*/ 3920 h 3949"/>
                  <a:gd name="p0x7" fmla="*/ 30 w 45"/>
                  <a:gd name="p0y7" fmla="*/ 3893 h 3949"/>
                  <a:gd name="p0x8" fmla="*/ 30 w 45"/>
                  <a:gd name="p0y8" fmla="*/ 3864 h 3949"/>
                  <a:gd name="p0x9" fmla="*/ 30 w 45"/>
                  <a:gd name="p0y9" fmla="*/ 84 h 3949"/>
                  <a:gd name="p0x10" fmla="*/ 30 w 45"/>
                  <a:gd name="p0y10" fmla="*/ 55 h 3949"/>
                  <a:gd name="p0x11" fmla="*/ 19 w 45"/>
                  <a:gd name="p0y11" fmla="*/ 29 h 3949"/>
                  <a:gd name="p0x12" fmla="*/ 0 w 45"/>
                  <a:gd name="p0y12" fmla="*/ 10 h 3949"/>
                  <a:gd name="p0x13" fmla="*/ 10 w 45"/>
                  <a:gd name="p0y13" fmla="*/ 0 h 3949"/>
                  <a:gd name="p0x14" fmla="*/ 32 w 45"/>
                  <a:gd name="p0y14" fmla="*/ 21 h 3949"/>
                  <a:gd name="p0x15" fmla="*/ 45 w 45"/>
                  <a:gd name="p0y15" fmla="*/ 51 h 3949"/>
                  <a:gd name="p0x16" fmla="*/ 45 w 45"/>
                  <a:gd name="p0y16" fmla="*/ 84 h 3949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cubicBezTo>
                      <a:pt x="p0x6" y="p0y6"/>
                      <a:pt x="p0x7" y="p0y7"/>
                      <a:pt x="p0x8" y="p0y8"/>
                    </a:cubicBezTo>
                    <a:lnTo>
                      <a:pt x="p0x9" y="p0y9"/>
                    </a:lnTo>
                    <a:cubicBezTo>
                      <a:pt x="p0x10" y="p0y10"/>
                      <a:pt x="p0x11" y="p0y11"/>
                      <a:pt x="p0x12" y="p0y12"/>
                    </a:cubicBezTo>
                    <a:lnTo>
                      <a:pt x="p0x13" y="p0y13"/>
                    </a:lnTo>
                    <a:cubicBezTo>
                      <a:pt x="p0x14" y="p0y14"/>
                      <a:pt x="p0x15" y="p0y15"/>
                      <a:pt x="p0x16" y="p0y16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8" name="任意多边形 77"/>
              <p:cNvSpPr/>
              <p:nvPr>
                <p:custDataLst>
                  <p:tags r:id="rId76"/>
                </p:custDataLst>
              </p:nvPr>
            </p:nvSpPr>
            <p:spPr>
              <a:xfrm>
                <a:off x="9832" y="9524"/>
                <a:ext cx="8252" cy="46"/>
              </a:xfrm>
              <a:custGeom>
                <a:avLst/>
                <a:gdLst>
                  <a:gd name="sw" fmla="*/ 1 w 8251"/>
                  <a:gd name="sh" fmla="*/ 1 h 45"/>
                  <a:gd name="mins" fmla="min sw sh"/>
                  <a:gd name="dsw" fmla="+- 0 sw mins"/>
                  <a:gd name="dsh" fmla="+- 0 sh mins"/>
                  <a:gd name="p0x0" fmla="*/ 8167 w 8251"/>
                  <a:gd name="p0y0" fmla="*/ 45 h 45"/>
                  <a:gd name="p0x1" fmla="*/ 37 w 8251"/>
                  <a:gd name="p0y1" fmla="*/ 45 h 45"/>
                  <a:gd name="p0x2" fmla="*/ 24 w 8251"/>
                  <a:gd name="p0y2" fmla="*/ 45 h 45"/>
                  <a:gd name="p0x3" fmla="*/ 11 w 8251"/>
                  <a:gd name="p0y3" fmla="*/ 43 h 45"/>
                  <a:gd name="p0x4" fmla="*/ 0 w 8251"/>
                  <a:gd name="p0y4" fmla="*/ 39 h 45"/>
                  <a:gd name="p0x5" fmla="*/ 18 w 8251"/>
                  <a:gd name="p0y5" fmla="*/ 25 h 45"/>
                  <a:gd name="p0x6" fmla="*/ 18 w 8251"/>
                  <a:gd name="p0y6" fmla="*/ 25 h 45"/>
                  <a:gd name="p0x7" fmla="*/ 24 w 8251"/>
                  <a:gd name="p0y7" fmla="*/ 28 h 45"/>
                  <a:gd name="p0x8" fmla="*/ 30 w 8251"/>
                  <a:gd name="p0y8" fmla="*/ 30 h 45"/>
                  <a:gd name="p0x9" fmla="*/ 37 w 8251"/>
                  <a:gd name="p0y9" fmla="*/ 30 h 45"/>
                  <a:gd name="p0x10" fmla="*/ 8167 w 8251"/>
                  <a:gd name="p0y10" fmla="*/ 30 h 45"/>
                  <a:gd name="p0x11" fmla="*/ 8196 w 8251"/>
                  <a:gd name="p0y11" fmla="*/ 30 h 45"/>
                  <a:gd name="p0x12" fmla="*/ 8222 w 8251"/>
                  <a:gd name="p0y12" fmla="*/ 19 h 45"/>
                  <a:gd name="p0x13" fmla="*/ 8241 w 8251"/>
                  <a:gd name="p0y13" fmla="*/ 0 h 45"/>
                  <a:gd name="p0x14" fmla="*/ 8251 w 8251"/>
                  <a:gd name="p0y14" fmla="*/ 10 h 45"/>
                  <a:gd name="p0x15" fmla="*/ 8230 w 8251"/>
                  <a:gd name="p0y15" fmla="*/ 32 h 45"/>
                  <a:gd name="p0x16" fmla="*/ 8200 w 8251"/>
                  <a:gd name="p0y16" fmla="*/ 45 h 45"/>
                  <a:gd name="p0x17" fmla="*/ 8167 w 8251"/>
                  <a:gd name="p0y17" fmla="*/ 45 h 45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cubicBezTo>
                      <a:pt x="p0x15" y="p0y15"/>
                      <a:pt x="p0x16" y="p0y16"/>
                      <a:pt x="p0x17" y="p0y17"/>
                    </a:cubicBezTo>
                    <a:close/>
                  </a:path>
                </a:pathLst>
              </a:custGeom>
              <a:solidFill>
                <a:srgbClr val="E8D4D4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9" name="任意多边形 78"/>
              <p:cNvSpPr/>
              <p:nvPr>
                <p:custDataLst>
                  <p:tags r:id="rId77"/>
                </p:custDataLst>
              </p:nvPr>
            </p:nvSpPr>
            <p:spPr>
              <a:xfrm>
                <a:off x="9750" y="5555"/>
                <a:ext cx="101" cy="4009"/>
              </a:xfrm>
              <a:custGeom>
                <a:avLst/>
                <a:gdLst>
                  <a:gd name="sw" fmla="*/ 1 w 101"/>
                  <a:gd name="sh" fmla="*/ 1 h 4008"/>
                  <a:gd name="mins" fmla="min sw sh"/>
                  <a:gd name="dsw" fmla="+- 0 sw mins"/>
                  <a:gd name="dsh" fmla="+- 0 sh mins"/>
                  <a:gd name="p0x0" fmla="*/ 0 w 101"/>
                  <a:gd name="p0y0" fmla="*/ 3894 h 4008"/>
                  <a:gd name="p0x1" fmla="*/ 0 w 101"/>
                  <a:gd name="p0y1" fmla="*/ 114 h 4008"/>
                  <a:gd name="p0x2" fmla="*/ 0 w 101"/>
                  <a:gd name="p0y2" fmla="*/ 60 h 4008"/>
                  <a:gd name="p0x3" fmla="*/ 34 w 101"/>
                  <a:gd name="p0y3" fmla="*/ 15 h 4008"/>
                  <a:gd name="p0x4" fmla="*/ 82 w 101"/>
                  <a:gd name="p0y4" fmla="*/ 0 h 4008"/>
                  <a:gd name="p0x5" fmla="*/ 101 w 101"/>
                  <a:gd name="p0y5" fmla="*/ 14 h 4008"/>
                  <a:gd name="p0x6" fmla="*/ 101 w 101"/>
                  <a:gd name="p0y6" fmla="*/ 14 h 4008"/>
                  <a:gd name="p0x7" fmla="*/ 77 w 101"/>
                  <a:gd name="p0y7" fmla="*/ 27 h 4008"/>
                  <a:gd name="p0x8" fmla="*/ 60 w 101"/>
                  <a:gd name="p0y8" fmla="*/ 67 h 4008"/>
                  <a:gd name="p0x9" fmla="*/ 60 w 101"/>
                  <a:gd name="p0y9" fmla="*/ 114 h 4008"/>
                  <a:gd name="p0x10" fmla="*/ 60 w 101"/>
                  <a:gd name="p0y10" fmla="*/ 3894 h 4008"/>
                  <a:gd name="p0x11" fmla="*/ 60 w 101"/>
                  <a:gd name="p0y11" fmla="*/ 3940 h 4008"/>
                  <a:gd name="p0x12" fmla="*/ 77 w 101"/>
                  <a:gd name="p0y12" fmla="*/ 3980 h 4008"/>
                  <a:gd name="p0x13" fmla="*/ 101 w 101"/>
                  <a:gd name="p0y13" fmla="*/ 3994 h 4008"/>
                  <a:gd name="p0x14" fmla="*/ 82 w 101"/>
                  <a:gd name="p0y14" fmla="*/ 4008 h 4008"/>
                  <a:gd name="p0x15" fmla="*/ 82 w 101"/>
                  <a:gd name="p0y15" fmla="*/ 4008 h 4008"/>
                  <a:gd name="p0x16" fmla="*/ 34 w 101"/>
                  <a:gd name="p0y16" fmla="*/ 3992 h 4008"/>
                  <a:gd name="p0x17" fmla="*/ 0 w 101"/>
                  <a:gd name="p0y17" fmla="*/ 3947 h 4008"/>
                  <a:gd name="p0x18" fmla="*/ 0 w 101"/>
                  <a:gd name="p0y18" fmla="*/ 3894 h 4008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cubicBezTo>
                      <a:pt x="p0x2" y="p0y2"/>
                      <a:pt x="p0x3" y="p0y3"/>
                      <a:pt x="p0x4" y="p0y4"/>
                    </a:cubicBezTo>
                    <a:lnTo>
                      <a:pt x="p0x5" y="p0y5"/>
                    </a:lnTo>
                    <a:lnTo>
                      <a:pt x="p0x6" y="p0y6"/>
                    </a:lnTo>
                    <a:cubicBezTo>
                      <a:pt x="p0x7" y="p0y7"/>
                      <a:pt x="p0x8" y="p0y8"/>
                      <a:pt x="p0x9" y="p0y9"/>
                    </a:cubicBezTo>
                    <a:lnTo>
                      <a:pt x="p0x10" y="p0y10"/>
                    </a:lnTo>
                    <a:cubicBezTo>
                      <a:pt x="p0x11" y="p0y11"/>
                      <a:pt x="p0x12" y="p0y12"/>
                      <a:pt x="p0x13" y="p0y13"/>
                    </a:cubicBezTo>
                    <a:lnTo>
                      <a:pt x="p0x14" y="p0y14"/>
                    </a:lnTo>
                    <a:lnTo>
                      <a:pt x="p0x15" y="p0y15"/>
                    </a:lnTo>
                    <a:cubicBezTo>
                      <a:pt x="p0x16" y="p0y16"/>
                      <a:pt x="p0x17" y="p0y17"/>
                      <a:pt x="p0x18" y="p0y18"/>
                    </a:cubicBez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81" name="图片 80"/>
            <p:cNvPicPr>
              <a:picLocks noChangeAspect="1"/>
            </p:cNvPicPr>
            <p:nvPr>
              <p:custDataLst>
                <p:tags r:id="rId78"/>
              </p:custDataLst>
            </p:nvPr>
          </p:nvPicPr>
          <p:blipFill>
            <a:blip r:embed="rId79">
              <a:extLst>
                <a:ext uri="{96DAC541-7B7A-43D3-8B79-37D633B846F1}">
                  <asvg:svgBlip xmlns:asvg="http://schemas.microsoft.com/office/drawing/2016/SVG/main" r:embed="rId80"/>
                </a:ext>
              </a:extLst>
            </a:blip>
            <a:srcRect t="-9259" b="-9259"/>
            <a:stretch>
              <a:fillRect/>
            </a:stretch>
          </p:blipFill>
          <p:spPr>
            <a:xfrm>
              <a:off x="10230" y="6380"/>
              <a:ext cx="480" cy="480"/>
            </a:xfrm>
            <a:prstGeom prst="rect">
              <a:avLst/>
            </a:prstGeom>
          </p:spPr>
        </p:pic>
        <p:grpSp>
          <p:nvGrpSpPr>
            <p:cNvPr id="84" name="组合 83"/>
            <p:cNvGrpSpPr/>
            <p:nvPr>
              <p:custDataLst>
                <p:tags r:id="rId81"/>
              </p:custDataLst>
            </p:nvPr>
          </p:nvGrpSpPr>
          <p:grpSpPr>
            <a:xfrm>
              <a:off x="10950" y="6326"/>
              <a:ext cx="3850" cy="677"/>
              <a:chOff x="10950" y="5871"/>
              <a:chExt cx="3850" cy="677"/>
            </a:xfrm>
          </p:grpSpPr>
          <p:sp>
            <p:nvSpPr>
              <p:cNvPr id="82" name="任意多边形 81"/>
              <p:cNvSpPr/>
              <p:nvPr>
                <p:custDataLst>
                  <p:tags r:id="rId82"/>
                </p:custDataLst>
              </p:nvPr>
            </p:nvSpPr>
            <p:spPr>
              <a:xfrm>
                <a:off x="10950" y="5871"/>
                <a:ext cx="2340" cy="587"/>
              </a:xfrm>
              <a:custGeom>
                <a:avLst/>
                <a:gdLst>
                  <a:gd name="sw" fmla="*/ 1 w 2340"/>
                  <a:gd name="sh" fmla="*/ 1 h 587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587"/>
                  <a:gd name="p0x1" fmla="*/ 2340 w 2340"/>
                  <a:gd name="p0y1" fmla="*/ 587 h 587"/>
                  <a:gd name="p0x2" fmla="*/ 0 w 2340"/>
                  <a:gd name="p0y2" fmla="*/ 587 h 587"/>
                  <a:gd name="p0x3" fmla="*/ 0 w 2340"/>
                  <a:gd name="p0y3" fmla="*/ 0 h 587"/>
                  <a:gd name="p0x4" fmla="*/ 2340 w 2340"/>
                  <a:gd name="p0y4" fmla="*/ 0 h 587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83" name="任意多边形 82"/>
              <p:cNvSpPr/>
              <p:nvPr>
                <p:custDataLst>
                  <p:tags r:id="rId83"/>
                </p:custDataLst>
              </p:nvPr>
            </p:nvSpPr>
            <p:spPr>
              <a:xfrm>
                <a:off x="10950" y="6428"/>
                <a:ext cx="3850" cy="120"/>
              </a:xfrm>
              <a:custGeom>
                <a:avLst/>
                <a:gdLst>
                  <a:gd name="sw" fmla="*/ 1 w 2340"/>
                  <a:gd name="sh" fmla="*/ 1 h 30"/>
                  <a:gd name="mins" fmla="min sw sh"/>
                  <a:gd name="dsw" fmla="+- 0 sw mins"/>
                  <a:gd name="dsh" fmla="+- 0 sh mins"/>
                  <a:gd name="p0x0" fmla="*/ 2340 w 2340"/>
                  <a:gd name="p0y0" fmla="*/ 0 h 30"/>
                  <a:gd name="p0x1" fmla="*/ 2340 w 2340"/>
                  <a:gd name="p0y1" fmla="*/ 30 h 30"/>
                  <a:gd name="p0x2" fmla="*/ 0 w 2340"/>
                  <a:gd name="p0y2" fmla="*/ 30 h 30"/>
                  <a:gd name="p0x3" fmla="*/ 0 w 2340"/>
                  <a:gd name="p0y3" fmla="*/ 0 h 30"/>
                  <a:gd name="p0x4" fmla="*/ 2340 w 2340"/>
                  <a:gd name="p0y4" fmla="*/ 0 h 30"/>
                </a:gdLst>
                <a:ahLst/>
                <a:cxnLst/>
                <a:pathLst>
                  <a:path>
                    <a:moveTo>
                      <a:pt x="p0x0" y="p0y0"/>
                    </a:moveTo>
                    <a:lnTo>
                      <a:pt x="p0x1" y="p0y1"/>
                    </a:lnTo>
                    <a:lnTo>
                      <a:pt x="p0x2" y="p0y2"/>
                    </a:lnTo>
                    <a:lnTo>
                      <a:pt x="p0x3" y="p0y3"/>
                    </a:lnTo>
                    <a:lnTo>
                      <a:pt x="p0x4" y="p0y4"/>
                    </a:lnTo>
                    <a:close/>
                  </a:path>
                </a:pathLst>
              </a:custGeom>
              <a:solidFill>
                <a:srgbClr val="C41E3A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85" name="文本框 84"/>
            <p:cNvSpPr txBox="1"/>
            <p:nvPr>
              <p:custDataLst>
                <p:tags r:id="rId84"/>
              </p:custDataLst>
            </p:nvPr>
          </p:nvSpPr>
          <p:spPr>
            <a:xfrm>
              <a:off x="10950" y="6356"/>
              <a:ext cx="4055" cy="39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00000"/>
                </a:lnSpc>
              </a:pP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四是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办好</a:t>
              </a:r>
              <a:r>
                <a:rPr lang="zh-CN"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学校</a:t>
              </a:r>
              <a:r>
                <a:rPr sz="2000" b="1">
                  <a:solidFill>
                    <a:srgbClr val="C41E3A"/>
                  </a:solidFill>
                  <a:latin typeface="黑体" panose="02010609060101010101" charset="-122"/>
                  <a:ea typeface="黑体" panose="02010609060101010101" charset="-122"/>
                </a:rPr>
                <a:t>民生实事</a:t>
              </a:r>
              <a:endPara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89" name="任意多边形 88"/>
            <p:cNvSpPr/>
            <p:nvPr>
              <p:custDataLst>
                <p:tags r:id="rId85"/>
              </p:custDataLst>
            </p:nvPr>
          </p:nvSpPr>
          <p:spPr>
            <a:xfrm>
              <a:off x="10415" y="8243"/>
              <a:ext cx="2784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90" name="文本框 89"/>
            <p:cNvSpPr txBox="1"/>
            <p:nvPr>
              <p:custDataLst>
                <p:tags r:id="rId86"/>
              </p:custDataLst>
            </p:nvPr>
          </p:nvSpPr>
          <p:spPr>
            <a:xfrm>
              <a:off x="10676" y="9297"/>
              <a:ext cx="6964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增强师生归属认同感、安全幸福感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1" name="任意多边形 90"/>
            <p:cNvSpPr/>
            <p:nvPr>
              <p:custDataLst>
                <p:tags r:id="rId87"/>
              </p:custDataLst>
            </p:nvPr>
          </p:nvSpPr>
          <p:spPr>
            <a:xfrm>
              <a:off x="14293" y="7393"/>
              <a:ext cx="3225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92" name="文本框 91"/>
            <p:cNvSpPr txBox="1"/>
            <p:nvPr>
              <p:custDataLst>
                <p:tags r:id="rId88"/>
              </p:custDataLst>
            </p:nvPr>
          </p:nvSpPr>
          <p:spPr>
            <a:xfrm>
              <a:off x="14607" y="7339"/>
              <a:ext cx="3237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优化管理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、</a:t>
              </a: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服务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任意多边形 92"/>
            <p:cNvSpPr/>
            <p:nvPr>
              <p:custDataLst>
                <p:tags r:id="rId89"/>
              </p:custDataLst>
            </p:nvPr>
          </p:nvSpPr>
          <p:spPr>
            <a:xfrm>
              <a:off x="14616" y="8386"/>
              <a:ext cx="2902" cy="558"/>
            </a:xfrm>
            <a:custGeom>
              <a:avLst/>
              <a:gdLst>
                <a:gd name="sw" fmla="*/ 1 w 1500"/>
                <a:gd name="sh" fmla="*/ 1 h 557"/>
                <a:gd name="mins" fmla="min sw sh"/>
                <a:gd name="dsw" fmla="+- 0 sw mins"/>
                <a:gd name="dsh" fmla="+- 0 sh mins"/>
                <a:gd name="p0x0" fmla="*/ 60 w 1500"/>
                <a:gd name="p0y0" fmla="*/ 0 h 557"/>
                <a:gd name="p0x1" fmla="*/ 1440 w 1500"/>
                <a:gd name="p0y1" fmla="*/ 0 h 557"/>
                <a:gd name="p0x2" fmla="*/ 1441 w 1500"/>
                <a:gd name="p0y2" fmla="*/ 0 h 557"/>
                <a:gd name="p0x3" fmla="*/ 1443 w 1500"/>
                <a:gd name="p0y3" fmla="*/ 0 h 557"/>
                <a:gd name="p0x4" fmla="*/ 1444 w 1500"/>
                <a:gd name="p0y4" fmla="*/ 0 h 557"/>
                <a:gd name="p0x5" fmla="*/ 1446 w 1500"/>
                <a:gd name="p0y5" fmla="*/ 0 h 557"/>
                <a:gd name="p0x6" fmla="*/ 1448 w 1500"/>
                <a:gd name="p0y6" fmla="*/ 0 h 557"/>
                <a:gd name="p0x7" fmla="*/ 1449 w 1500"/>
                <a:gd name="p0y7" fmla="*/ 0 h 557"/>
                <a:gd name="p0x8" fmla="*/ 1451 w 1500"/>
                <a:gd name="p0y8" fmla="*/ 1 h 557"/>
                <a:gd name="p0x9" fmla="*/ 1452 w 1500"/>
                <a:gd name="p0y9" fmla="*/ 1 h 557"/>
                <a:gd name="p0x10" fmla="*/ 1454 w 1500"/>
                <a:gd name="p0y10" fmla="*/ 1 h 557"/>
                <a:gd name="p0x11" fmla="*/ 1455 w 1500"/>
                <a:gd name="p0y11" fmla="*/ 2 h 557"/>
                <a:gd name="p0x12" fmla="*/ 1457 w 1500"/>
                <a:gd name="p0y12" fmla="*/ 2 h 557"/>
                <a:gd name="p0x13" fmla="*/ 1458 w 1500"/>
                <a:gd name="p0y13" fmla="*/ 2 h 557"/>
                <a:gd name="p0x14" fmla="*/ 1460 w 1500"/>
                <a:gd name="p0y14" fmla="*/ 3 h 557"/>
                <a:gd name="p0x15" fmla="*/ 1461 w 1500"/>
                <a:gd name="p0y15" fmla="*/ 3 h 557"/>
                <a:gd name="p0x16" fmla="*/ 1463 w 1500"/>
                <a:gd name="p0y16" fmla="*/ 4 h 557"/>
                <a:gd name="p0x17" fmla="*/ 1464 w 1500"/>
                <a:gd name="p0y17" fmla="*/ 5 h 557"/>
                <a:gd name="p0x18" fmla="*/ 1465 w 1500"/>
                <a:gd name="p0y18" fmla="*/ 5 h 557"/>
                <a:gd name="p0x19" fmla="*/ 1467 w 1500"/>
                <a:gd name="p0y19" fmla="*/ 6 h 557"/>
                <a:gd name="p0x20" fmla="*/ 1468 w 1500"/>
                <a:gd name="p0y20" fmla="*/ 7 h 557"/>
                <a:gd name="p0x21" fmla="*/ 1469 w 1500"/>
                <a:gd name="p0y21" fmla="*/ 7 h 557"/>
                <a:gd name="p0x22" fmla="*/ 1471 w 1500"/>
                <a:gd name="p0y22" fmla="*/ 8 h 557"/>
                <a:gd name="p0x23" fmla="*/ 1472 w 1500"/>
                <a:gd name="p0y23" fmla="*/ 9 h 557"/>
                <a:gd name="p0x24" fmla="*/ 1473 w 1500"/>
                <a:gd name="p0y24" fmla="*/ 10 h 557"/>
                <a:gd name="p0x25" fmla="*/ 1474 w 1500"/>
                <a:gd name="p0y25" fmla="*/ 11 h 557"/>
                <a:gd name="p0x26" fmla="*/ 1476 w 1500"/>
                <a:gd name="p0y26" fmla="*/ 12 h 557"/>
                <a:gd name="p0x27" fmla="*/ 1477 w 1500"/>
                <a:gd name="p0y27" fmla="*/ 13 h 557"/>
                <a:gd name="p0x28" fmla="*/ 1478 w 1500"/>
                <a:gd name="p0y28" fmla="*/ 14 h 557"/>
                <a:gd name="p0x29" fmla="*/ 1479 w 1500"/>
                <a:gd name="p0y29" fmla="*/ 14 h 557"/>
                <a:gd name="p0x30" fmla="*/ 1480 w 1500"/>
                <a:gd name="p0y30" fmla="*/ 16 h 557"/>
                <a:gd name="p0x31" fmla="*/ 1481 w 1500"/>
                <a:gd name="p0y31" fmla="*/ 17 h 557"/>
                <a:gd name="p0x32" fmla="*/ 1482 w 1500"/>
                <a:gd name="p0y32" fmla="*/ 18 h 557"/>
                <a:gd name="p0x33" fmla="*/ 1483 w 1500"/>
                <a:gd name="p0y33" fmla="*/ 19 h 557"/>
                <a:gd name="p0x34" fmla="*/ 1485 w 1500"/>
                <a:gd name="p0y34" fmla="*/ 20 h 557"/>
                <a:gd name="p0x35" fmla="*/ 1485 w 1500"/>
                <a:gd name="p0y35" fmla="*/ 21 h 557"/>
                <a:gd name="p0x36" fmla="*/ 1486 w 1500"/>
                <a:gd name="p0y36" fmla="*/ 22 h 557"/>
                <a:gd name="p0x37" fmla="*/ 1487 w 1500"/>
                <a:gd name="p0y37" fmla="*/ 23 h 557"/>
                <a:gd name="p0x38" fmla="*/ 1488 w 1500"/>
                <a:gd name="p0y38" fmla="*/ 25 h 557"/>
                <a:gd name="p0x39" fmla="*/ 1489 w 1500"/>
                <a:gd name="p0y39" fmla="*/ 26 h 557"/>
                <a:gd name="p0x40" fmla="*/ 1490 w 1500"/>
                <a:gd name="p0y40" fmla="*/ 27 h 557"/>
                <a:gd name="p0x41" fmla="*/ 1491 w 1500"/>
                <a:gd name="p0y41" fmla="*/ 28 h 557"/>
                <a:gd name="p0x42" fmla="*/ 1492 w 1500"/>
                <a:gd name="p0y42" fmla="*/ 30 h 557"/>
                <a:gd name="p0x43" fmla="*/ 1492 w 1500"/>
                <a:gd name="p0y43" fmla="*/ 31 h 557"/>
                <a:gd name="p0x44" fmla="*/ 1493 w 1500"/>
                <a:gd name="p0y44" fmla="*/ 32 h 557"/>
                <a:gd name="p0x45" fmla="*/ 1494 w 1500"/>
                <a:gd name="p0y45" fmla="*/ 34 h 557"/>
                <a:gd name="p0x46" fmla="*/ 1494 w 1500"/>
                <a:gd name="p0y46" fmla="*/ 35 h 557"/>
                <a:gd name="p0x47" fmla="*/ 1495 w 1500"/>
                <a:gd name="p0y47" fmla="*/ 36 h 557"/>
                <a:gd name="p0x48" fmla="*/ 1496 w 1500"/>
                <a:gd name="p0y48" fmla="*/ 38 h 557"/>
                <a:gd name="p0x49" fmla="*/ 1496 w 1500"/>
                <a:gd name="p0y49" fmla="*/ 39 h 557"/>
                <a:gd name="p0x50" fmla="*/ 1497 w 1500"/>
                <a:gd name="p0y50" fmla="*/ 41 h 557"/>
                <a:gd name="p0x51" fmla="*/ 1497 w 1500"/>
                <a:gd name="p0y51" fmla="*/ 42 h 557"/>
                <a:gd name="p0x52" fmla="*/ 1497 w 1500"/>
                <a:gd name="p0y52" fmla="*/ 44 h 557"/>
                <a:gd name="p0x53" fmla="*/ 1498 w 1500"/>
                <a:gd name="p0y53" fmla="*/ 45 h 557"/>
                <a:gd name="p0x54" fmla="*/ 1498 w 1500"/>
                <a:gd name="p0y54" fmla="*/ 47 h 557"/>
                <a:gd name="p0x55" fmla="*/ 1498 w 1500"/>
                <a:gd name="p0y55" fmla="*/ 48 h 557"/>
                <a:gd name="p0x56" fmla="*/ 1499 w 1500"/>
                <a:gd name="p0y56" fmla="*/ 50 h 557"/>
                <a:gd name="p0x57" fmla="*/ 1499 w 1500"/>
                <a:gd name="p0y57" fmla="*/ 51 h 557"/>
                <a:gd name="p0x58" fmla="*/ 1499 w 1500"/>
                <a:gd name="p0y58" fmla="*/ 53 h 557"/>
                <a:gd name="p0x59" fmla="*/ 1499 w 1500"/>
                <a:gd name="p0y59" fmla="*/ 55 h 557"/>
                <a:gd name="p0x60" fmla="*/ 1499 w 1500"/>
                <a:gd name="p0y60" fmla="*/ 56 h 557"/>
                <a:gd name="p0x61" fmla="*/ 1499 w 1500"/>
                <a:gd name="p0y61" fmla="*/ 58 h 557"/>
                <a:gd name="p0x62" fmla="*/ 1500 w 1500"/>
                <a:gd name="p0y62" fmla="*/ 60 h 557"/>
                <a:gd name="p0x63" fmla="*/ 1500 w 1500"/>
                <a:gd name="p0y63" fmla="*/ 497 h 557"/>
                <a:gd name="p0x64" fmla="*/ 1499 w 1500"/>
                <a:gd name="p0y64" fmla="*/ 499 h 557"/>
                <a:gd name="p0x65" fmla="*/ 1499 w 1500"/>
                <a:gd name="p0y65" fmla="*/ 501 h 557"/>
                <a:gd name="p0x66" fmla="*/ 1499 w 1500"/>
                <a:gd name="p0y66" fmla="*/ 502 h 557"/>
                <a:gd name="p0x67" fmla="*/ 1499 w 1500"/>
                <a:gd name="p0y67" fmla="*/ 504 h 557"/>
                <a:gd name="p0x68" fmla="*/ 1499 w 1500"/>
                <a:gd name="p0y68" fmla="*/ 505 h 557"/>
                <a:gd name="p0x69" fmla="*/ 1499 w 1500"/>
                <a:gd name="p0y69" fmla="*/ 507 h 557"/>
                <a:gd name="p0x70" fmla="*/ 1498 w 1500"/>
                <a:gd name="p0y70" fmla="*/ 508 h 557"/>
                <a:gd name="p0x71" fmla="*/ 1498 w 1500"/>
                <a:gd name="p0y71" fmla="*/ 510 h 557"/>
                <a:gd name="p0x72" fmla="*/ 1498 w 1500"/>
                <a:gd name="p0y72" fmla="*/ 512 h 557"/>
                <a:gd name="p0x73" fmla="*/ 1497 w 1500"/>
                <a:gd name="p0y73" fmla="*/ 513 h 557"/>
                <a:gd name="p0x74" fmla="*/ 1497 w 1500"/>
                <a:gd name="p0y74" fmla="*/ 515 h 557"/>
                <a:gd name="p0x75" fmla="*/ 1497 w 1500"/>
                <a:gd name="p0y75" fmla="*/ 516 h 557"/>
                <a:gd name="p0x76" fmla="*/ 1496 w 1500"/>
                <a:gd name="p0y76" fmla="*/ 517 h 557"/>
                <a:gd name="p0x77" fmla="*/ 1496 w 1500"/>
                <a:gd name="p0y77" fmla="*/ 519 h 557"/>
                <a:gd name="p0x78" fmla="*/ 1495 w 1500"/>
                <a:gd name="p0y78" fmla="*/ 520 h 557"/>
                <a:gd name="p0x79" fmla="*/ 1494 w 1500"/>
                <a:gd name="p0y79" fmla="*/ 522 h 557"/>
                <a:gd name="p0x80" fmla="*/ 1494 w 1500"/>
                <a:gd name="p0y80" fmla="*/ 523 h 557"/>
                <a:gd name="p0x81" fmla="*/ 1493 w 1500"/>
                <a:gd name="p0y81" fmla="*/ 524 h 557"/>
                <a:gd name="p0x82" fmla="*/ 1492 w 1500"/>
                <a:gd name="p0y82" fmla="*/ 526 h 557"/>
                <a:gd name="p0x83" fmla="*/ 1492 w 1500"/>
                <a:gd name="p0y83" fmla="*/ 527 h 557"/>
                <a:gd name="p0x84" fmla="*/ 1491 w 1500"/>
                <a:gd name="p0y84" fmla="*/ 528 h 557"/>
                <a:gd name="p0x85" fmla="*/ 1490 w 1500"/>
                <a:gd name="p0y85" fmla="*/ 530 h 557"/>
                <a:gd name="p0x86" fmla="*/ 1489 w 1500"/>
                <a:gd name="p0y86" fmla="*/ 531 h 557"/>
                <a:gd name="p0x87" fmla="*/ 1488 w 1500"/>
                <a:gd name="p0y87" fmla="*/ 532 h 557"/>
                <a:gd name="p0x88" fmla="*/ 1487 w 1500"/>
                <a:gd name="p0y88" fmla="*/ 533 h 557"/>
                <a:gd name="p0x89" fmla="*/ 1486 w 1500"/>
                <a:gd name="p0y89" fmla="*/ 535 h 557"/>
                <a:gd name="p0x90" fmla="*/ 1485 w 1500"/>
                <a:gd name="p0y90" fmla="*/ 536 h 557"/>
                <a:gd name="p0x91" fmla="*/ 1485 w 1500"/>
                <a:gd name="p0y91" fmla="*/ 537 h 557"/>
                <a:gd name="p0x92" fmla="*/ 1483 w 1500"/>
                <a:gd name="p0y92" fmla="*/ 538 h 557"/>
                <a:gd name="p0x93" fmla="*/ 1482 w 1500"/>
                <a:gd name="p0y93" fmla="*/ 539 h 557"/>
                <a:gd name="p0x94" fmla="*/ 1481 w 1500"/>
                <a:gd name="p0y94" fmla="*/ 540 h 557"/>
                <a:gd name="p0x95" fmla="*/ 1480 w 1500"/>
                <a:gd name="p0y95" fmla="*/ 541 h 557"/>
                <a:gd name="p0x96" fmla="*/ 1479 w 1500"/>
                <a:gd name="p0y96" fmla="*/ 542 h 557"/>
                <a:gd name="p0x97" fmla="*/ 1478 w 1500"/>
                <a:gd name="p0y97" fmla="*/ 543 h 557"/>
                <a:gd name="p0x98" fmla="*/ 1477 w 1500"/>
                <a:gd name="p0y98" fmla="*/ 544 h 557"/>
                <a:gd name="p0x99" fmla="*/ 1476 w 1500"/>
                <a:gd name="p0y99" fmla="*/ 545 h 557"/>
                <a:gd name="p0x100" fmla="*/ 1474 w 1500"/>
                <a:gd name="p0y100" fmla="*/ 546 h 557"/>
                <a:gd name="p0x101" fmla="*/ 1473 w 1500"/>
                <a:gd name="p0y101" fmla="*/ 547 h 557"/>
                <a:gd name="p0x102" fmla="*/ 1472 w 1500"/>
                <a:gd name="p0y102" fmla="*/ 548 h 557"/>
                <a:gd name="p0x103" fmla="*/ 1471 w 1500"/>
                <a:gd name="p0y103" fmla="*/ 549 h 557"/>
                <a:gd name="p0x104" fmla="*/ 1469 w 1500"/>
                <a:gd name="p0y104" fmla="*/ 549 h 557"/>
                <a:gd name="p0x105" fmla="*/ 1468 w 1500"/>
                <a:gd name="p0y105" fmla="*/ 550 h 557"/>
                <a:gd name="p0x106" fmla="*/ 1467 w 1500"/>
                <a:gd name="p0y106" fmla="*/ 551 h 557"/>
                <a:gd name="p0x107" fmla="*/ 1465 w 1500"/>
                <a:gd name="p0y107" fmla="*/ 551 h 557"/>
                <a:gd name="p0x108" fmla="*/ 1464 w 1500"/>
                <a:gd name="p0y108" fmla="*/ 552 h 557"/>
                <a:gd name="p0x109" fmla="*/ 1463 w 1500"/>
                <a:gd name="p0y109" fmla="*/ 553 h 557"/>
                <a:gd name="p0x110" fmla="*/ 1461 w 1500"/>
                <a:gd name="p0y110" fmla="*/ 553 h 557"/>
                <a:gd name="p0x111" fmla="*/ 1460 w 1500"/>
                <a:gd name="p0y111" fmla="*/ 554 h 557"/>
                <a:gd name="p0x112" fmla="*/ 1458 w 1500"/>
                <a:gd name="p0y112" fmla="*/ 554 h 557"/>
                <a:gd name="p0x113" fmla="*/ 1457 w 1500"/>
                <a:gd name="p0y113" fmla="*/ 555 h 557"/>
                <a:gd name="p0x114" fmla="*/ 1455 w 1500"/>
                <a:gd name="p0y114" fmla="*/ 555 h 557"/>
                <a:gd name="p0x115" fmla="*/ 1454 w 1500"/>
                <a:gd name="p0y115" fmla="*/ 556 h 557"/>
                <a:gd name="p0x116" fmla="*/ 1452 w 1500"/>
                <a:gd name="p0y116" fmla="*/ 556 h 557"/>
                <a:gd name="p0x117" fmla="*/ 1451 w 1500"/>
                <a:gd name="p0y117" fmla="*/ 556 h 557"/>
                <a:gd name="p0x118" fmla="*/ 1449 w 1500"/>
                <a:gd name="p0y118" fmla="*/ 557 h 557"/>
                <a:gd name="p0x119" fmla="*/ 1448 w 1500"/>
                <a:gd name="p0y119" fmla="*/ 557 h 557"/>
                <a:gd name="p0x120" fmla="*/ 1446 w 1500"/>
                <a:gd name="p0y120" fmla="*/ 557 h 557"/>
                <a:gd name="p0x121" fmla="*/ 1444 w 1500"/>
                <a:gd name="p0y121" fmla="*/ 557 h 557"/>
                <a:gd name="p0x122" fmla="*/ 1443 w 1500"/>
                <a:gd name="p0y122" fmla="*/ 557 h 557"/>
                <a:gd name="p0x123" fmla="*/ 1441 w 1500"/>
                <a:gd name="p0y123" fmla="*/ 557 h 557"/>
                <a:gd name="p0x124" fmla="*/ 1440 w 1500"/>
                <a:gd name="p0y124" fmla="*/ 557 h 557"/>
                <a:gd name="p0x125" fmla="*/ 60 w 1500"/>
                <a:gd name="p0y125" fmla="*/ 557 h 557"/>
                <a:gd name="p0x126" fmla="*/ 58 w 1500"/>
                <a:gd name="p0y126" fmla="*/ 557 h 557"/>
                <a:gd name="p0x127" fmla="*/ 56 w 1500"/>
                <a:gd name="p0y127" fmla="*/ 557 h 557"/>
                <a:gd name="p0x128" fmla="*/ 55 w 1500"/>
                <a:gd name="p0y128" fmla="*/ 557 h 557"/>
                <a:gd name="p0x129" fmla="*/ 53 w 1500"/>
                <a:gd name="p0y129" fmla="*/ 557 h 557"/>
                <a:gd name="p0x130" fmla="*/ 51 w 1500"/>
                <a:gd name="p0y130" fmla="*/ 557 h 557"/>
                <a:gd name="p0x131" fmla="*/ 50 w 1500"/>
                <a:gd name="p0y131" fmla="*/ 557 h 557"/>
                <a:gd name="p0x132" fmla="*/ 48 w 1500"/>
                <a:gd name="p0y132" fmla="*/ 556 h 557"/>
                <a:gd name="p0x133" fmla="*/ 47 w 1500"/>
                <a:gd name="p0y133" fmla="*/ 556 h 557"/>
                <a:gd name="p0x134" fmla="*/ 45 w 1500"/>
                <a:gd name="p0y134" fmla="*/ 556 h 557"/>
                <a:gd name="p0x135" fmla="*/ 44 w 1500"/>
                <a:gd name="p0y135" fmla="*/ 555 h 557"/>
                <a:gd name="p0x136" fmla="*/ 42 w 1500"/>
                <a:gd name="p0y136" fmla="*/ 555 h 557"/>
                <a:gd name="p0x137" fmla="*/ 41 w 1500"/>
                <a:gd name="p0y137" fmla="*/ 554 h 557"/>
                <a:gd name="p0x138" fmla="*/ 39 w 1500"/>
                <a:gd name="p0y138" fmla="*/ 554 h 557"/>
                <a:gd name="p0x139" fmla="*/ 38 w 1500"/>
                <a:gd name="p0y139" fmla="*/ 553 h 557"/>
                <a:gd name="p0x140" fmla="*/ 36 w 1500"/>
                <a:gd name="p0y140" fmla="*/ 553 h 557"/>
                <a:gd name="p0x141" fmla="*/ 35 w 1500"/>
                <a:gd name="p0y141" fmla="*/ 552 h 557"/>
                <a:gd name="p0x142" fmla="*/ 34 w 1500"/>
                <a:gd name="p0y142" fmla="*/ 551 h 557"/>
                <a:gd name="p0x143" fmla="*/ 32 w 1500"/>
                <a:gd name="p0y143" fmla="*/ 551 h 557"/>
                <a:gd name="p0x144" fmla="*/ 31 w 1500"/>
                <a:gd name="p0y144" fmla="*/ 550 h 557"/>
                <a:gd name="p0x145" fmla="*/ 30 w 1500"/>
                <a:gd name="p0y145" fmla="*/ 549 h 557"/>
                <a:gd name="p0x146" fmla="*/ 28 w 1500"/>
                <a:gd name="p0y146" fmla="*/ 549 h 557"/>
                <a:gd name="p0x147" fmla="*/ 27 w 1500"/>
                <a:gd name="p0y147" fmla="*/ 548 h 557"/>
                <a:gd name="p0x148" fmla="*/ 26 w 1500"/>
                <a:gd name="p0y148" fmla="*/ 547 h 557"/>
                <a:gd name="p0x149" fmla="*/ 25 w 1500"/>
                <a:gd name="p0y149" fmla="*/ 546 h 557"/>
                <a:gd name="p0x150" fmla="*/ 23 w 1500"/>
                <a:gd name="p0y150" fmla="*/ 545 h 557"/>
                <a:gd name="p0x151" fmla="*/ 22 w 1500"/>
                <a:gd name="p0y151" fmla="*/ 544 h 557"/>
                <a:gd name="p0x152" fmla="*/ 21 w 1500"/>
                <a:gd name="p0y152" fmla="*/ 543 h 557"/>
                <a:gd name="p0x153" fmla="*/ 20 w 1500"/>
                <a:gd name="p0y153" fmla="*/ 542 h 557"/>
                <a:gd name="p0x154" fmla="*/ 19 w 1500"/>
                <a:gd name="p0y154" fmla="*/ 541 h 557"/>
                <a:gd name="p0x155" fmla="*/ 18 w 1500"/>
                <a:gd name="p0y155" fmla="*/ 540 h 557"/>
                <a:gd name="p0x156" fmla="*/ 17 w 1500"/>
                <a:gd name="p0y156" fmla="*/ 539 h 557"/>
                <a:gd name="p0x157" fmla="*/ 16 w 1500"/>
                <a:gd name="p0y157" fmla="*/ 538 h 557"/>
                <a:gd name="p0x158" fmla="*/ 14 w 1500"/>
                <a:gd name="p0y158" fmla="*/ 537 h 557"/>
                <a:gd name="p0x159" fmla="*/ 14 w 1500"/>
                <a:gd name="p0y159" fmla="*/ 536 h 557"/>
                <a:gd name="p0x160" fmla="*/ 13 w 1500"/>
                <a:gd name="p0y160" fmla="*/ 535 h 557"/>
                <a:gd name="p0x161" fmla="*/ 12 w 1500"/>
                <a:gd name="p0y161" fmla="*/ 533 h 557"/>
                <a:gd name="p0x162" fmla="*/ 11 w 1500"/>
                <a:gd name="p0y162" fmla="*/ 532 h 557"/>
                <a:gd name="p0x163" fmla="*/ 10 w 1500"/>
                <a:gd name="p0y163" fmla="*/ 531 h 557"/>
                <a:gd name="p0x164" fmla="*/ 9 w 1500"/>
                <a:gd name="p0y164" fmla="*/ 530 h 557"/>
                <a:gd name="p0x165" fmla="*/ 8 w 1500"/>
                <a:gd name="p0y165" fmla="*/ 528 h 557"/>
                <a:gd name="p0x166" fmla="*/ 7 w 1500"/>
                <a:gd name="p0y166" fmla="*/ 527 h 557"/>
                <a:gd name="p0x167" fmla="*/ 7 w 1500"/>
                <a:gd name="p0y167" fmla="*/ 526 h 557"/>
                <a:gd name="p0x168" fmla="*/ 6 w 1500"/>
                <a:gd name="p0y168" fmla="*/ 524 h 557"/>
                <a:gd name="p0x169" fmla="*/ 5 w 1500"/>
                <a:gd name="p0y169" fmla="*/ 523 h 557"/>
                <a:gd name="p0x170" fmla="*/ 5 w 1500"/>
                <a:gd name="p0y170" fmla="*/ 522 h 557"/>
                <a:gd name="p0x171" fmla="*/ 4 w 1500"/>
                <a:gd name="p0y171" fmla="*/ 520 h 557"/>
                <a:gd name="p0x172" fmla="*/ 3 w 1500"/>
                <a:gd name="p0y172" fmla="*/ 519 h 557"/>
                <a:gd name="p0x173" fmla="*/ 3 w 1500"/>
                <a:gd name="p0y173" fmla="*/ 517 h 557"/>
                <a:gd name="p0x174" fmla="*/ 2 w 1500"/>
                <a:gd name="p0y174" fmla="*/ 516 h 557"/>
                <a:gd name="p0x175" fmla="*/ 2 w 1500"/>
                <a:gd name="p0y175" fmla="*/ 515 h 557"/>
                <a:gd name="p0x176" fmla="*/ 2 w 1500"/>
                <a:gd name="p0y176" fmla="*/ 513 h 557"/>
                <a:gd name="p0x177" fmla="*/ 1 w 1500"/>
                <a:gd name="p0y177" fmla="*/ 512 h 557"/>
                <a:gd name="p0x178" fmla="*/ 1 w 1500"/>
                <a:gd name="p0y178" fmla="*/ 510 h 557"/>
                <a:gd name="p0x179" fmla="*/ 1 w 1500"/>
                <a:gd name="p0y179" fmla="*/ 508 h 557"/>
                <a:gd name="p0x180" fmla="*/ 0 w 1500"/>
                <a:gd name="p0y180" fmla="*/ 507 h 557"/>
                <a:gd name="p0x181" fmla="*/ 0 w 1500"/>
                <a:gd name="p0y181" fmla="*/ 505 h 557"/>
                <a:gd name="p0x182" fmla="*/ 0 w 1500"/>
                <a:gd name="p0y182" fmla="*/ 504 h 557"/>
                <a:gd name="p0x183" fmla="*/ 0 w 1500"/>
                <a:gd name="p0y183" fmla="*/ 502 h 557"/>
                <a:gd name="p0x184" fmla="*/ 0 w 1500"/>
                <a:gd name="p0y184" fmla="*/ 501 h 557"/>
                <a:gd name="p0x185" fmla="*/ 0 w 1500"/>
                <a:gd name="p0y185" fmla="*/ 499 h 557"/>
                <a:gd name="p0x186" fmla="*/ 0 w 1500"/>
                <a:gd name="p0y186" fmla="*/ 497 h 557"/>
                <a:gd name="p0x187" fmla="*/ 0 w 1500"/>
                <a:gd name="p0y187" fmla="*/ 60 h 557"/>
                <a:gd name="p0x188" fmla="*/ 0 w 1500"/>
                <a:gd name="p0y188" fmla="*/ 58 h 557"/>
                <a:gd name="p0x189" fmla="*/ 0 w 1500"/>
                <a:gd name="p0y189" fmla="*/ 56 h 557"/>
                <a:gd name="p0x190" fmla="*/ 0 w 1500"/>
                <a:gd name="p0y190" fmla="*/ 55 h 557"/>
                <a:gd name="p0x191" fmla="*/ 0 w 1500"/>
                <a:gd name="p0y191" fmla="*/ 53 h 557"/>
                <a:gd name="p0x192" fmla="*/ 0 w 1500"/>
                <a:gd name="p0y192" fmla="*/ 51 h 557"/>
                <a:gd name="p0x193" fmla="*/ 0 w 1500"/>
                <a:gd name="p0y193" fmla="*/ 50 h 557"/>
                <a:gd name="p0x194" fmla="*/ 1 w 1500"/>
                <a:gd name="p0y194" fmla="*/ 48 h 557"/>
                <a:gd name="p0x195" fmla="*/ 1 w 1500"/>
                <a:gd name="p0y195" fmla="*/ 47 h 557"/>
                <a:gd name="p0x196" fmla="*/ 1 w 1500"/>
                <a:gd name="p0y196" fmla="*/ 45 h 557"/>
                <a:gd name="p0x197" fmla="*/ 2 w 1500"/>
                <a:gd name="p0y197" fmla="*/ 44 h 557"/>
                <a:gd name="p0x198" fmla="*/ 2 w 1500"/>
                <a:gd name="p0y198" fmla="*/ 42 h 557"/>
                <a:gd name="p0x199" fmla="*/ 2 w 1500"/>
                <a:gd name="p0y199" fmla="*/ 41 h 557"/>
                <a:gd name="p0x200" fmla="*/ 3 w 1500"/>
                <a:gd name="p0y200" fmla="*/ 39 h 557"/>
                <a:gd name="p0x201" fmla="*/ 3 w 1500"/>
                <a:gd name="p0y201" fmla="*/ 38 h 557"/>
                <a:gd name="p0x202" fmla="*/ 4 w 1500"/>
                <a:gd name="p0y202" fmla="*/ 36 h 557"/>
                <a:gd name="p0x203" fmla="*/ 5 w 1500"/>
                <a:gd name="p0y203" fmla="*/ 35 h 557"/>
                <a:gd name="p0x204" fmla="*/ 5 w 1500"/>
                <a:gd name="p0y204" fmla="*/ 34 h 557"/>
                <a:gd name="p0x205" fmla="*/ 6 w 1500"/>
                <a:gd name="p0y205" fmla="*/ 32 h 557"/>
                <a:gd name="p0x206" fmla="*/ 7 w 1500"/>
                <a:gd name="p0y206" fmla="*/ 31 h 557"/>
                <a:gd name="p0x207" fmla="*/ 7 w 1500"/>
                <a:gd name="p0y207" fmla="*/ 30 h 557"/>
                <a:gd name="p0x208" fmla="*/ 8 w 1500"/>
                <a:gd name="p0y208" fmla="*/ 28 h 557"/>
                <a:gd name="p0x209" fmla="*/ 9 w 1500"/>
                <a:gd name="p0y209" fmla="*/ 27 h 557"/>
                <a:gd name="p0x210" fmla="*/ 10 w 1500"/>
                <a:gd name="p0y210" fmla="*/ 26 h 557"/>
                <a:gd name="p0x211" fmla="*/ 11 w 1500"/>
                <a:gd name="p0y211" fmla="*/ 25 h 557"/>
                <a:gd name="p0x212" fmla="*/ 12 w 1500"/>
                <a:gd name="p0y212" fmla="*/ 23 h 557"/>
                <a:gd name="p0x213" fmla="*/ 13 w 1500"/>
                <a:gd name="p0y213" fmla="*/ 22 h 557"/>
                <a:gd name="p0x214" fmla="*/ 14 w 1500"/>
                <a:gd name="p0y214" fmla="*/ 21 h 557"/>
                <a:gd name="p0x215" fmla="*/ 14 w 1500"/>
                <a:gd name="p0y215" fmla="*/ 20 h 557"/>
                <a:gd name="p0x216" fmla="*/ 16 w 1500"/>
                <a:gd name="p0y216" fmla="*/ 19 h 557"/>
                <a:gd name="p0x217" fmla="*/ 17 w 1500"/>
                <a:gd name="p0y217" fmla="*/ 18 h 557"/>
                <a:gd name="p0x218" fmla="*/ 18 w 1500"/>
                <a:gd name="p0y218" fmla="*/ 17 h 557"/>
                <a:gd name="p0x219" fmla="*/ 19 w 1500"/>
                <a:gd name="p0y219" fmla="*/ 16 h 557"/>
                <a:gd name="p0x220" fmla="*/ 20 w 1500"/>
                <a:gd name="p0y220" fmla="*/ 14 h 557"/>
                <a:gd name="p0x221" fmla="*/ 21 w 1500"/>
                <a:gd name="p0y221" fmla="*/ 14 h 557"/>
                <a:gd name="p0x222" fmla="*/ 22 w 1500"/>
                <a:gd name="p0y222" fmla="*/ 13 h 557"/>
                <a:gd name="p0x223" fmla="*/ 23 w 1500"/>
                <a:gd name="p0y223" fmla="*/ 12 h 557"/>
                <a:gd name="p0x224" fmla="*/ 25 w 1500"/>
                <a:gd name="p0y224" fmla="*/ 11 h 557"/>
                <a:gd name="p0x225" fmla="*/ 26 w 1500"/>
                <a:gd name="p0y225" fmla="*/ 10 h 557"/>
                <a:gd name="p0x226" fmla="*/ 27 w 1500"/>
                <a:gd name="p0y226" fmla="*/ 9 h 557"/>
                <a:gd name="p0x227" fmla="*/ 28 w 1500"/>
                <a:gd name="p0y227" fmla="*/ 8 h 557"/>
                <a:gd name="p0x228" fmla="*/ 30 w 1500"/>
                <a:gd name="p0y228" fmla="*/ 7 h 557"/>
                <a:gd name="p0x229" fmla="*/ 31 w 1500"/>
                <a:gd name="p0y229" fmla="*/ 7 h 557"/>
                <a:gd name="p0x230" fmla="*/ 32 w 1500"/>
                <a:gd name="p0y230" fmla="*/ 6 h 557"/>
                <a:gd name="p0x231" fmla="*/ 34 w 1500"/>
                <a:gd name="p0y231" fmla="*/ 5 h 557"/>
                <a:gd name="p0x232" fmla="*/ 35 w 1500"/>
                <a:gd name="p0y232" fmla="*/ 5 h 557"/>
                <a:gd name="p0x233" fmla="*/ 36 w 1500"/>
                <a:gd name="p0y233" fmla="*/ 4 h 557"/>
                <a:gd name="p0x234" fmla="*/ 38 w 1500"/>
                <a:gd name="p0y234" fmla="*/ 3 h 557"/>
                <a:gd name="p0x235" fmla="*/ 39 w 1500"/>
                <a:gd name="p0y235" fmla="*/ 3 h 557"/>
                <a:gd name="p0x236" fmla="*/ 41 w 1500"/>
                <a:gd name="p0y236" fmla="*/ 2 h 557"/>
                <a:gd name="p0x237" fmla="*/ 42 w 1500"/>
                <a:gd name="p0y237" fmla="*/ 2 h 557"/>
                <a:gd name="p0x238" fmla="*/ 44 w 1500"/>
                <a:gd name="p0y238" fmla="*/ 2 h 557"/>
                <a:gd name="p0x239" fmla="*/ 45 w 1500"/>
                <a:gd name="p0y239" fmla="*/ 1 h 557"/>
                <a:gd name="p0x240" fmla="*/ 47 w 1500"/>
                <a:gd name="p0y240" fmla="*/ 1 h 557"/>
                <a:gd name="p0x241" fmla="*/ 48 w 1500"/>
                <a:gd name="p0y241" fmla="*/ 1 h 557"/>
                <a:gd name="p0x242" fmla="*/ 50 w 1500"/>
                <a:gd name="p0y242" fmla="*/ 0 h 557"/>
                <a:gd name="p0x243" fmla="*/ 51 w 1500"/>
                <a:gd name="p0y243" fmla="*/ 0 h 557"/>
                <a:gd name="p0x244" fmla="*/ 53 w 1500"/>
                <a:gd name="p0y244" fmla="*/ 0 h 557"/>
                <a:gd name="p0x245" fmla="*/ 55 w 1500"/>
                <a:gd name="p0y245" fmla="*/ 0 h 557"/>
                <a:gd name="p0x246" fmla="*/ 56 w 1500"/>
                <a:gd name="p0y246" fmla="*/ 0 h 557"/>
                <a:gd name="p0x247" fmla="*/ 58 w 1500"/>
                <a:gd name="p0y247" fmla="*/ 0 h 557"/>
                <a:gd name="p0x248" fmla="*/ 60 w 150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94" name="文本框 93"/>
            <p:cNvSpPr txBox="1"/>
            <p:nvPr>
              <p:custDataLst>
                <p:tags r:id="rId90"/>
              </p:custDataLst>
            </p:nvPr>
          </p:nvSpPr>
          <p:spPr>
            <a:xfrm>
              <a:off x="14370" y="8386"/>
              <a:ext cx="3271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筑牢</a:t>
              </a: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校园安全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防线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1" name="任意多边形 100"/>
            <p:cNvSpPr/>
            <p:nvPr>
              <p:custDataLst>
                <p:tags r:id="rId91"/>
              </p:custDataLst>
            </p:nvPr>
          </p:nvSpPr>
          <p:spPr>
            <a:xfrm>
              <a:off x="10740" y="4822"/>
              <a:ext cx="2646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5" name="文本框 94"/>
            <p:cNvSpPr txBox="1"/>
            <p:nvPr>
              <p:custDataLst>
                <p:tags r:id="rId92"/>
              </p:custDataLst>
            </p:nvPr>
          </p:nvSpPr>
          <p:spPr>
            <a:xfrm>
              <a:off x="10740" y="4778"/>
              <a:ext cx="7245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altLang="en-US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（专业、课程、教材、师资、实践基地）</a:t>
              </a:r>
              <a:endPara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02" name="任意多边形 101"/>
            <p:cNvSpPr/>
            <p:nvPr>
              <p:custDataLst>
                <p:tags r:id="rId93"/>
              </p:custDataLst>
            </p:nvPr>
          </p:nvSpPr>
          <p:spPr>
            <a:xfrm>
              <a:off x="10680" y="7393"/>
              <a:ext cx="3138" cy="557"/>
            </a:xfrm>
            <a:custGeom>
              <a:avLst/>
              <a:gdLst>
                <a:gd name="sw" fmla="*/ 1 w 2040"/>
                <a:gd name="sh" fmla="*/ 1 h 557"/>
                <a:gd name="mins" fmla="min sw sh"/>
                <a:gd name="dsw" fmla="+- 0 sw mins"/>
                <a:gd name="dsh" fmla="+- 0 sh mins"/>
                <a:gd name="p0x0" fmla="*/ 60 w 2040"/>
                <a:gd name="p0y0" fmla="*/ 0 h 557"/>
                <a:gd name="p0x1" fmla="*/ 1980 w 2040"/>
                <a:gd name="p0y1" fmla="*/ 0 h 557"/>
                <a:gd name="p0x2" fmla="*/ 1981 w 2040"/>
                <a:gd name="p0y2" fmla="*/ 0 h 557"/>
                <a:gd name="p0x3" fmla="*/ 1983 w 2040"/>
                <a:gd name="p0y3" fmla="*/ 0 h 557"/>
                <a:gd name="p0x4" fmla="*/ 1984 w 2040"/>
                <a:gd name="p0y4" fmla="*/ 0 h 557"/>
                <a:gd name="p0x5" fmla="*/ 1986 w 2040"/>
                <a:gd name="p0y5" fmla="*/ 0 h 557"/>
                <a:gd name="p0x6" fmla="*/ 1988 w 2040"/>
                <a:gd name="p0y6" fmla="*/ 0 h 557"/>
                <a:gd name="p0x7" fmla="*/ 1989 w 2040"/>
                <a:gd name="p0y7" fmla="*/ 0 h 557"/>
                <a:gd name="p0x8" fmla="*/ 1991 w 2040"/>
                <a:gd name="p0y8" fmla="*/ 1 h 557"/>
                <a:gd name="p0x9" fmla="*/ 1992 w 2040"/>
                <a:gd name="p0y9" fmla="*/ 1 h 557"/>
                <a:gd name="p0x10" fmla="*/ 1994 w 2040"/>
                <a:gd name="p0y10" fmla="*/ 1 h 557"/>
                <a:gd name="p0x11" fmla="*/ 1995 w 2040"/>
                <a:gd name="p0y11" fmla="*/ 2 h 557"/>
                <a:gd name="p0x12" fmla="*/ 1997 w 2040"/>
                <a:gd name="p0y12" fmla="*/ 2 h 557"/>
                <a:gd name="p0x13" fmla="*/ 1998 w 2040"/>
                <a:gd name="p0y13" fmla="*/ 2 h 557"/>
                <a:gd name="p0x14" fmla="*/ 2000 w 2040"/>
                <a:gd name="p0y14" fmla="*/ 3 h 557"/>
                <a:gd name="p0x15" fmla="*/ 2001 w 2040"/>
                <a:gd name="p0y15" fmla="*/ 3 h 557"/>
                <a:gd name="p0x16" fmla="*/ 2003 w 2040"/>
                <a:gd name="p0y16" fmla="*/ 4 h 557"/>
                <a:gd name="p0x17" fmla="*/ 2004 w 2040"/>
                <a:gd name="p0y17" fmla="*/ 5 h 557"/>
                <a:gd name="p0x18" fmla="*/ 2005 w 2040"/>
                <a:gd name="p0y18" fmla="*/ 5 h 557"/>
                <a:gd name="p0x19" fmla="*/ 2007 w 2040"/>
                <a:gd name="p0y19" fmla="*/ 6 h 557"/>
                <a:gd name="p0x20" fmla="*/ 2008 w 2040"/>
                <a:gd name="p0y20" fmla="*/ 7 h 557"/>
                <a:gd name="p0x21" fmla="*/ 2009 w 2040"/>
                <a:gd name="p0y21" fmla="*/ 7 h 557"/>
                <a:gd name="p0x22" fmla="*/ 2011 w 2040"/>
                <a:gd name="p0y22" fmla="*/ 8 h 557"/>
                <a:gd name="p0x23" fmla="*/ 2012 w 2040"/>
                <a:gd name="p0y23" fmla="*/ 9 h 557"/>
                <a:gd name="p0x24" fmla="*/ 2013 w 2040"/>
                <a:gd name="p0y24" fmla="*/ 10 h 557"/>
                <a:gd name="p0x25" fmla="*/ 2014 w 2040"/>
                <a:gd name="p0y25" fmla="*/ 11 h 557"/>
                <a:gd name="p0x26" fmla="*/ 2016 w 2040"/>
                <a:gd name="p0y26" fmla="*/ 12 h 557"/>
                <a:gd name="p0x27" fmla="*/ 2017 w 2040"/>
                <a:gd name="p0y27" fmla="*/ 13 h 557"/>
                <a:gd name="p0x28" fmla="*/ 2018 w 2040"/>
                <a:gd name="p0y28" fmla="*/ 14 h 557"/>
                <a:gd name="p0x29" fmla="*/ 2019 w 2040"/>
                <a:gd name="p0y29" fmla="*/ 14 h 557"/>
                <a:gd name="p0x30" fmla="*/ 2020 w 2040"/>
                <a:gd name="p0y30" fmla="*/ 16 h 557"/>
                <a:gd name="p0x31" fmla="*/ 2021 w 2040"/>
                <a:gd name="p0y31" fmla="*/ 17 h 557"/>
                <a:gd name="p0x32" fmla="*/ 2022 w 2040"/>
                <a:gd name="p0y32" fmla="*/ 18 h 557"/>
                <a:gd name="p0x33" fmla="*/ 2023 w 2040"/>
                <a:gd name="p0y33" fmla="*/ 19 h 557"/>
                <a:gd name="p0x34" fmla="*/ 2025 w 2040"/>
                <a:gd name="p0y34" fmla="*/ 20 h 557"/>
                <a:gd name="p0x35" fmla="*/ 2025 w 2040"/>
                <a:gd name="p0y35" fmla="*/ 21 h 557"/>
                <a:gd name="p0x36" fmla="*/ 2026 w 2040"/>
                <a:gd name="p0y36" fmla="*/ 22 h 557"/>
                <a:gd name="p0x37" fmla="*/ 2027 w 2040"/>
                <a:gd name="p0y37" fmla="*/ 23 h 557"/>
                <a:gd name="p0x38" fmla="*/ 2028 w 2040"/>
                <a:gd name="p0y38" fmla="*/ 25 h 557"/>
                <a:gd name="p0x39" fmla="*/ 2029 w 2040"/>
                <a:gd name="p0y39" fmla="*/ 26 h 557"/>
                <a:gd name="p0x40" fmla="*/ 2030 w 2040"/>
                <a:gd name="p0y40" fmla="*/ 27 h 557"/>
                <a:gd name="p0x41" fmla="*/ 2031 w 2040"/>
                <a:gd name="p0y41" fmla="*/ 28 h 557"/>
                <a:gd name="p0x42" fmla="*/ 2032 w 2040"/>
                <a:gd name="p0y42" fmla="*/ 30 h 557"/>
                <a:gd name="p0x43" fmla="*/ 2032 w 2040"/>
                <a:gd name="p0y43" fmla="*/ 31 h 557"/>
                <a:gd name="p0x44" fmla="*/ 2033 w 2040"/>
                <a:gd name="p0y44" fmla="*/ 32 h 557"/>
                <a:gd name="p0x45" fmla="*/ 2034 w 2040"/>
                <a:gd name="p0y45" fmla="*/ 34 h 557"/>
                <a:gd name="p0x46" fmla="*/ 2034 w 2040"/>
                <a:gd name="p0y46" fmla="*/ 35 h 557"/>
                <a:gd name="p0x47" fmla="*/ 2035 w 2040"/>
                <a:gd name="p0y47" fmla="*/ 36 h 557"/>
                <a:gd name="p0x48" fmla="*/ 2036 w 2040"/>
                <a:gd name="p0y48" fmla="*/ 38 h 557"/>
                <a:gd name="p0x49" fmla="*/ 2036 w 2040"/>
                <a:gd name="p0y49" fmla="*/ 39 h 557"/>
                <a:gd name="p0x50" fmla="*/ 2037 w 2040"/>
                <a:gd name="p0y50" fmla="*/ 41 h 557"/>
                <a:gd name="p0x51" fmla="*/ 2037 w 2040"/>
                <a:gd name="p0y51" fmla="*/ 42 h 557"/>
                <a:gd name="p0x52" fmla="*/ 2037 w 2040"/>
                <a:gd name="p0y52" fmla="*/ 44 h 557"/>
                <a:gd name="p0x53" fmla="*/ 2038 w 2040"/>
                <a:gd name="p0y53" fmla="*/ 45 h 557"/>
                <a:gd name="p0x54" fmla="*/ 2038 w 2040"/>
                <a:gd name="p0y54" fmla="*/ 47 h 557"/>
                <a:gd name="p0x55" fmla="*/ 2038 w 2040"/>
                <a:gd name="p0y55" fmla="*/ 48 h 557"/>
                <a:gd name="p0x56" fmla="*/ 2039 w 2040"/>
                <a:gd name="p0y56" fmla="*/ 50 h 557"/>
                <a:gd name="p0x57" fmla="*/ 2039 w 2040"/>
                <a:gd name="p0y57" fmla="*/ 51 h 557"/>
                <a:gd name="p0x58" fmla="*/ 2039 w 2040"/>
                <a:gd name="p0y58" fmla="*/ 53 h 557"/>
                <a:gd name="p0x59" fmla="*/ 2039 w 2040"/>
                <a:gd name="p0y59" fmla="*/ 55 h 557"/>
                <a:gd name="p0x60" fmla="*/ 2039 w 2040"/>
                <a:gd name="p0y60" fmla="*/ 56 h 557"/>
                <a:gd name="p0x61" fmla="*/ 2039 w 2040"/>
                <a:gd name="p0y61" fmla="*/ 58 h 557"/>
                <a:gd name="p0x62" fmla="*/ 2040 w 2040"/>
                <a:gd name="p0y62" fmla="*/ 60 h 557"/>
                <a:gd name="p0x63" fmla="*/ 2040 w 2040"/>
                <a:gd name="p0y63" fmla="*/ 497 h 557"/>
                <a:gd name="p0x64" fmla="*/ 2039 w 2040"/>
                <a:gd name="p0y64" fmla="*/ 499 h 557"/>
                <a:gd name="p0x65" fmla="*/ 2039 w 2040"/>
                <a:gd name="p0y65" fmla="*/ 501 h 557"/>
                <a:gd name="p0x66" fmla="*/ 2039 w 2040"/>
                <a:gd name="p0y66" fmla="*/ 502 h 557"/>
                <a:gd name="p0x67" fmla="*/ 2039 w 2040"/>
                <a:gd name="p0y67" fmla="*/ 504 h 557"/>
                <a:gd name="p0x68" fmla="*/ 2039 w 2040"/>
                <a:gd name="p0y68" fmla="*/ 505 h 557"/>
                <a:gd name="p0x69" fmla="*/ 2039 w 2040"/>
                <a:gd name="p0y69" fmla="*/ 507 h 557"/>
                <a:gd name="p0x70" fmla="*/ 2038 w 2040"/>
                <a:gd name="p0y70" fmla="*/ 508 h 557"/>
                <a:gd name="p0x71" fmla="*/ 2038 w 2040"/>
                <a:gd name="p0y71" fmla="*/ 510 h 557"/>
                <a:gd name="p0x72" fmla="*/ 2038 w 2040"/>
                <a:gd name="p0y72" fmla="*/ 512 h 557"/>
                <a:gd name="p0x73" fmla="*/ 2037 w 2040"/>
                <a:gd name="p0y73" fmla="*/ 513 h 557"/>
                <a:gd name="p0x74" fmla="*/ 2037 w 2040"/>
                <a:gd name="p0y74" fmla="*/ 515 h 557"/>
                <a:gd name="p0x75" fmla="*/ 2037 w 2040"/>
                <a:gd name="p0y75" fmla="*/ 516 h 557"/>
                <a:gd name="p0x76" fmla="*/ 2036 w 2040"/>
                <a:gd name="p0y76" fmla="*/ 517 h 557"/>
                <a:gd name="p0x77" fmla="*/ 2036 w 2040"/>
                <a:gd name="p0y77" fmla="*/ 519 h 557"/>
                <a:gd name="p0x78" fmla="*/ 2035 w 2040"/>
                <a:gd name="p0y78" fmla="*/ 520 h 557"/>
                <a:gd name="p0x79" fmla="*/ 2034 w 2040"/>
                <a:gd name="p0y79" fmla="*/ 522 h 557"/>
                <a:gd name="p0x80" fmla="*/ 2034 w 2040"/>
                <a:gd name="p0y80" fmla="*/ 523 h 557"/>
                <a:gd name="p0x81" fmla="*/ 2033 w 2040"/>
                <a:gd name="p0y81" fmla="*/ 524 h 557"/>
                <a:gd name="p0x82" fmla="*/ 2032 w 2040"/>
                <a:gd name="p0y82" fmla="*/ 526 h 557"/>
                <a:gd name="p0x83" fmla="*/ 2032 w 2040"/>
                <a:gd name="p0y83" fmla="*/ 527 h 557"/>
                <a:gd name="p0x84" fmla="*/ 2031 w 2040"/>
                <a:gd name="p0y84" fmla="*/ 528 h 557"/>
                <a:gd name="p0x85" fmla="*/ 2030 w 2040"/>
                <a:gd name="p0y85" fmla="*/ 530 h 557"/>
                <a:gd name="p0x86" fmla="*/ 2029 w 2040"/>
                <a:gd name="p0y86" fmla="*/ 531 h 557"/>
                <a:gd name="p0x87" fmla="*/ 2028 w 2040"/>
                <a:gd name="p0y87" fmla="*/ 532 h 557"/>
                <a:gd name="p0x88" fmla="*/ 2027 w 2040"/>
                <a:gd name="p0y88" fmla="*/ 533 h 557"/>
                <a:gd name="p0x89" fmla="*/ 2026 w 2040"/>
                <a:gd name="p0y89" fmla="*/ 535 h 557"/>
                <a:gd name="p0x90" fmla="*/ 2025 w 2040"/>
                <a:gd name="p0y90" fmla="*/ 536 h 557"/>
                <a:gd name="p0x91" fmla="*/ 2025 w 2040"/>
                <a:gd name="p0y91" fmla="*/ 537 h 557"/>
                <a:gd name="p0x92" fmla="*/ 2023 w 2040"/>
                <a:gd name="p0y92" fmla="*/ 538 h 557"/>
                <a:gd name="p0x93" fmla="*/ 2022 w 2040"/>
                <a:gd name="p0y93" fmla="*/ 539 h 557"/>
                <a:gd name="p0x94" fmla="*/ 2021 w 2040"/>
                <a:gd name="p0y94" fmla="*/ 540 h 557"/>
                <a:gd name="p0x95" fmla="*/ 2020 w 2040"/>
                <a:gd name="p0y95" fmla="*/ 541 h 557"/>
                <a:gd name="p0x96" fmla="*/ 2019 w 2040"/>
                <a:gd name="p0y96" fmla="*/ 542 h 557"/>
                <a:gd name="p0x97" fmla="*/ 2018 w 2040"/>
                <a:gd name="p0y97" fmla="*/ 543 h 557"/>
                <a:gd name="p0x98" fmla="*/ 2017 w 2040"/>
                <a:gd name="p0y98" fmla="*/ 544 h 557"/>
                <a:gd name="p0x99" fmla="*/ 2016 w 2040"/>
                <a:gd name="p0y99" fmla="*/ 545 h 557"/>
                <a:gd name="p0x100" fmla="*/ 2014 w 2040"/>
                <a:gd name="p0y100" fmla="*/ 546 h 557"/>
                <a:gd name="p0x101" fmla="*/ 2013 w 2040"/>
                <a:gd name="p0y101" fmla="*/ 547 h 557"/>
                <a:gd name="p0x102" fmla="*/ 2012 w 2040"/>
                <a:gd name="p0y102" fmla="*/ 548 h 557"/>
                <a:gd name="p0x103" fmla="*/ 2011 w 2040"/>
                <a:gd name="p0y103" fmla="*/ 549 h 557"/>
                <a:gd name="p0x104" fmla="*/ 2009 w 2040"/>
                <a:gd name="p0y104" fmla="*/ 549 h 557"/>
                <a:gd name="p0x105" fmla="*/ 2008 w 2040"/>
                <a:gd name="p0y105" fmla="*/ 550 h 557"/>
                <a:gd name="p0x106" fmla="*/ 2007 w 2040"/>
                <a:gd name="p0y106" fmla="*/ 551 h 557"/>
                <a:gd name="p0x107" fmla="*/ 2005 w 2040"/>
                <a:gd name="p0y107" fmla="*/ 551 h 557"/>
                <a:gd name="p0x108" fmla="*/ 2004 w 2040"/>
                <a:gd name="p0y108" fmla="*/ 552 h 557"/>
                <a:gd name="p0x109" fmla="*/ 2003 w 2040"/>
                <a:gd name="p0y109" fmla="*/ 553 h 557"/>
                <a:gd name="p0x110" fmla="*/ 2001 w 2040"/>
                <a:gd name="p0y110" fmla="*/ 553 h 557"/>
                <a:gd name="p0x111" fmla="*/ 2000 w 2040"/>
                <a:gd name="p0y111" fmla="*/ 554 h 557"/>
                <a:gd name="p0x112" fmla="*/ 1998 w 2040"/>
                <a:gd name="p0y112" fmla="*/ 554 h 557"/>
                <a:gd name="p0x113" fmla="*/ 1997 w 2040"/>
                <a:gd name="p0y113" fmla="*/ 555 h 557"/>
                <a:gd name="p0x114" fmla="*/ 1995 w 2040"/>
                <a:gd name="p0y114" fmla="*/ 555 h 557"/>
                <a:gd name="p0x115" fmla="*/ 1994 w 2040"/>
                <a:gd name="p0y115" fmla="*/ 556 h 557"/>
                <a:gd name="p0x116" fmla="*/ 1992 w 2040"/>
                <a:gd name="p0y116" fmla="*/ 556 h 557"/>
                <a:gd name="p0x117" fmla="*/ 1991 w 2040"/>
                <a:gd name="p0y117" fmla="*/ 556 h 557"/>
                <a:gd name="p0x118" fmla="*/ 1989 w 2040"/>
                <a:gd name="p0y118" fmla="*/ 557 h 557"/>
                <a:gd name="p0x119" fmla="*/ 1988 w 2040"/>
                <a:gd name="p0y119" fmla="*/ 557 h 557"/>
                <a:gd name="p0x120" fmla="*/ 1986 w 2040"/>
                <a:gd name="p0y120" fmla="*/ 557 h 557"/>
                <a:gd name="p0x121" fmla="*/ 1984 w 2040"/>
                <a:gd name="p0y121" fmla="*/ 557 h 557"/>
                <a:gd name="p0x122" fmla="*/ 1983 w 2040"/>
                <a:gd name="p0y122" fmla="*/ 557 h 557"/>
                <a:gd name="p0x123" fmla="*/ 1981 w 2040"/>
                <a:gd name="p0y123" fmla="*/ 557 h 557"/>
                <a:gd name="p0x124" fmla="*/ 1980 w 2040"/>
                <a:gd name="p0y124" fmla="*/ 557 h 557"/>
                <a:gd name="p0x125" fmla="*/ 60 w 2040"/>
                <a:gd name="p0y125" fmla="*/ 557 h 557"/>
                <a:gd name="p0x126" fmla="*/ 58 w 2040"/>
                <a:gd name="p0y126" fmla="*/ 557 h 557"/>
                <a:gd name="p0x127" fmla="*/ 56 w 2040"/>
                <a:gd name="p0y127" fmla="*/ 557 h 557"/>
                <a:gd name="p0x128" fmla="*/ 55 w 2040"/>
                <a:gd name="p0y128" fmla="*/ 557 h 557"/>
                <a:gd name="p0x129" fmla="*/ 53 w 2040"/>
                <a:gd name="p0y129" fmla="*/ 557 h 557"/>
                <a:gd name="p0x130" fmla="*/ 51 w 2040"/>
                <a:gd name="p0y130" fmla="*/ 557 h 557"/>
                <a:gd name="p0x131" fmla="*/ 50 w 2040"/>
                <a:gd name="p0y131" fmla="*/ 557 h 557"/>
                <a:gd name="p0x132" fmla="*/ 48 w 2040"/>
                <a:gd name="p0y132" fmla="*/ 556 h 557"/>
                <a:gd name="p0x133" fmla="*/ 47 w 2040"/>
                <a:gd name="p0y133" fmla="*/ 556 h 557"/>
                <a:gd name="p0x134" fmla="*/ 45 w 2040"/>
                <a:gd name="p0y134" fmla="*/ 556 h 557"/>
                <a:gd name="p0x135" fmla="*/ 44 w 2040"/>
                <a:gd name="p0y135" fmla="*/ 555 h 557"/>
                <a:gd name="p0x136" fmla="*/ 42 w 2040"/>
                <a:gd name="p0y136" fmla="*/ 555 h 557"/>
                <a:gd name="p0x137" fmla="*/ 41 w 2040"/>
                <a:gd name="p0y137" fmla="*/ 554 h 557"/>
                <a:gd name="p0x138" fmla="*/ 39 w 2040"/>
                <a:gd name="p0y138" fmla="*/ 554 h 557"/>
                <a:gd name="p0x139" fmla="*/ 38 w 2040"/>
                <a:gd name="p0y139" fmla="*/ 553 h 557"/>
                <a:gd name="p0x140" fmla="*/ 36 w 2040"/>
                <a:gd name="p0y140" fmla="*/ 553 h 557"/>
                <a:gd name="p0x141" fmla="*/ 35 w 2040"/>
                <a:gd name="p0y141" fmla="*/ 552 h 557"/>
                <a:gd name="p0x142" fmla="*/ 34 w 2040"/>
                <a:gd name="p0y142" fmla="*/ 551 h 557"/>
                <a:gd name="p0x143" fmla="*/ 32 w 2040"/>
                <a:gd name="p0y143" fmla="*/ 551 h 557"/>
                <a:gd name="p0x144" fmla="*/ 31 w 2040"/>
                <a:gd name="p0y144" fmla="*/ 550 h 557"/>
                <a:gd name="p0x145" fmla="*/ 30 w 2040"/>
                <a:gd name="p0y145" fmla="*/ 549 h 557"/>
                <a:gd name="p0x146" fmla="*/ 28 w 2040"/>
                <a:gd name="p0y146" fmla="*/ 549 h 557"/>
                <a:gd name="p0x147" fmla="*/ 27 w 2040"/>
                <a:gd name="p0y147" fmla="*/ 548 h 557"/>
                <a:gd name="p0x148" fmla="*/ 26 w 2040"/>
                <a:gd name="p0y148" fmla="*/ 547 h 557"/>
                <a:gd name="p0x149" fmla="*/ 25 w 2040"/>
                <a:gd name="p0y149" fmla="*/ 546 h 557"/>
                <a:gd name="p0x150" fmla="*/ 23 w 2040"/>
                <a:gd name="p0y150" fmla="*/ 545 h 557"/>
                <a:gd name="p0x151" fmla="*/ 22 w 2040"/>
                <a:gd name="p0y151" fmla="*/ 544 h 557"/>
                <a:gd name="p0x152" fmla="*/ 21 w 2040"/>
                <a:gd name="p0y152" fmla="*/ 543 h 557"/>
                <a:gd name="p0x153" fmla="*/ 20 w 2040"/>
                <a:gd name="p0y153" fmla="*/ 542 h 557"/>
                <a:gd name="p0x154" fmla="*/ 19 w 2040"/>
                <a:gd name="p0y154" fmla="*/ 541 h 557"/>
                <a:gd name="p0x155" fmla="*/ 18 w 2040"/>
                <a:gd name="p0y155" fmla="*/ 540 h 557"/>
                <a:gd name="p0x156" fmla="*/ 17 w 2040"/>
                <a:gd name="p0y156" fmla="*/ 539 h 557"/>
                <a:gd name="p0x157" fmla="*/ 16 w 2040"/>
                <a:gd name="p0y157" fmla="*/ 538 h 557"/>
                <a:gd name="p0x158" fmla="*/ 14 w 2040"/>
                <a:gd name="p0y158" fmla="*/ 537 h 557"/>
                <a:gd name="p0x159" fmla="*/ 14 w 2040"/>
                <a:gd name="p0y159" fmla="*/ 536 h 557"/>
                <a:gd name="p0x160" fmla="*/ 13 w 2040"/>
                <a:gd name="p0y160" fmla="*/ 535 h 557"/>
                <a:gd name="p0x161" fmla="*/ 12 w 2040"/>
                <a:gd name="p0y161" fmla="*/ 533 h 557"/>
                <a:gd name="p0x162" fmla="*/ 11 w 2040"/>
                <a:gd name="p0y162" fmla="*/ 532 h 557"/>
                <a:gd name="p0x163" fmla="*/ 10 w 2040"/>
                <a:gd name="p0y163" fmla="*/ 531 h 557"/>
                <a:gd name="p0x164" fmla="*/ 9 w 2040"/>
                <a:gd name="p0y164" fmla="*/ 530 h 557"/>
                <a:gd name="p0x165" fmla="*/ 8 w 2040"/>
                <a:gd name="p0y165" fmla="*/ 528 h 557"/>
                <a:gd name="p0x166" fmla="*/ 7 w 2040"/>
                <a:gd name="p0y166" fmla="*/ 527 h 557"/>
                <a:gd name="p0x167" fmla="*/ 7 w 2040"/>
                <a:gd name="p0y167" fmla="*/ 526 h 557"/>
                <a:gd name="p0x168" fmla="*/ 6 w 2040"/>
                <a:gd name="p0y168" fmla="*/ 524 h 557"/>
                <a:gd name="p0x169" fmla="*/ 5 w 2040"/>
                <a:gd name="p0y169" fmla="*/ 523 h 557"/>
                <a:gd name="p0x170" fmla="*/ 5 w 2040"/>
                <a:gd name="p0y170" fmla="*/ 522 h 557"/>
                <a:gd name="p0x171" fmla="*/ 4 w 2040"/>
                <a:gd name="p0y171" fmla="*/ 520 h 557"/>
                <a:gd name="p0x172" fmla="*/ 3 w 2040"/>
                <a:gd name="p0y172" fmla="*/ 519 h 557"/>
                <a:gd name="p0x173" fmla="*/ 3 w 2040"/>
                <a:gd name="p0y173" fmla="*/ 517 h 557"/>
                <a:gd name="p0x174" fmla="*/ 2 w 2040"/>
                <a:gd name="p0y174" fmla="*/ 516 h 557"/>
                <a:gd name="p0x175" fmla="*/ 2 w 2040"/>
                <a:gd name="p0y175" fmla="*/ 515 h 557"/>
                <a:gd name="p0x176" fmla="*/ 2 w 2040"/>
                <a:gd name="p0y176" fmla="*/ 513 h 557"/>
                <a:gd name="p0x177" fmla="*/ 1 w 2040"/>
                <a:gd name="p0y177" fmla="*/ 512 h 557"/>
                <a:gd name="p0x178" fmla="*/ 1 w 2040"/>
                <a:gd name="p0y178" fmla="*/ 510 h 557"/>
                <a:gd name="p0x179" fmla="*/ 1 w 2040"/>
                <a:gd name="p0y179" fmla="*/ 508 h 557"/>
                <a:gd name="p0x180" fmla="*/ 0 w 2040"/>
                <a:gd name="p0y180" fmla="*/ 507 h 557"/>
                <a:gd name="p0x181" fmla="*/ 0 w 2040"/>
                <a:gd name="p0y181" fmla="*/ 505 h 557"/>
                <a:gd name="p0x182" fmla="*/ 0 w 2040"/>
                <a:gd name="p0y182" fmla="*/ 504 h 557"/>
                <a:gd name="p0x183" fmla="*/ 0 w 2040"/>
                <a:gd name="p0y183" fmla="*/ 502 h 557"/>
                <a:gd name="p0x184" fmla="*/ 0 w 2040"/>
                <a:gd name="p0y184" fmla="*/ 501 h 557"/>
                <a:gd name="p0x185" fmla="*/ 0 w 2040"/>
                <a:gd name="p0y185" fmla="*/ 499 h 557"/>
                <a:gd name="p0x186" fmla="*/ 0 w 2040"/>
                <a:gd name="p0y186" fmla="*/ 497 h 557"/>
                <a:gd name="p0x187" fmla="*/ 0 w 2040"/>
                <a:gd name="p0y187" fmla="*/ 60 h 557"/>
                <a:gd name="p0x188" fmla="*/ 0 w 2040"/>
                <a:gd name="p0y188" fmla="*/ 58 h 557"/>
                <a:gd name="p0x189" fmla="*/ 0 w 2040"/>
                <a:gd name="p0y189" fmla="*/ 56 h 557"/>
                <a:gd name="p0x190" fmla="*/ 0 w 2040"/>
                <a:gd name="p0y190" fmla="*/ 55 h 557"/>
                <a:gd name="p0x191" fmla="*/ 0 w 2040"/>
                <a:gd name="p0y191" fmla="*/ 53 h 557"/>
                <a:gd name="p0x192" fmla="*/ 0 w 2040"/>
                <a:gd name="p0y192" fmla="*/ 51 h 557"/>
                <a:gd name="p0x193" fmla="*/ 0 w 2040"/>
                <a:gd name="p0y193" fmla="*/ 50 h 557"/>
                <a:gd name="p0x194" fmla="*/ 1 w 2040"/>
                <a:gd name="p0y194" fmla="*/ 48 h 557"/>
                <a:gd name="p0x195" fmla="*/ 1 w 2040"/>
                <a:gd name="p0y195" fmla="*/ 47 h 557"/>
                <a:gd name="p0x196" fmla="*/ 1 w 2040"/>
                <a:gd name="p0y196" fmla="*/ 45 h 557"/>
                <a:gd name="p0x197" fmla="*/ 2 w 2040"/>
                <a:gd name="p0y197" fmla="*/ 44 h 557"/>
                <a:gd name="p0x198" fmla="*/ 2 w 2040"/>
                <a:gd name="p0y198" fmla="*/ 42 h 557"/>
                <a:gd name="p0x199" fmla="*/ 2 w 2040"/>
                <a:gd name="p0y199" fmla="*/ 41 h 557"/>
                <a:gd name="p0x200" fmla="*/ 3 w 2040"/>
                <a:gd name="p0y200" fmla="*/ 39 h 557"/>
                <a:gd name="p0x201" fmla="*/ 3 w 2040"/>
                <a:gd name="p0y201" fmla="*/ 38 h 557"/>
                <a:gd name="p0x202" fmla="*/ 4 w 2040"/>
                <a:gd name="p0y202" fmla="*/ 36 h 557"/>
                <a:gd name="p0x203" fmla="*/ 5 w 2040"/>
                <a:gd name="p0y203" fmla="*/ 35 h 557"/>
                <a:gd name="p0x204" fmla="*/ 5 w 2040"/>
                <a:gd name="p0y204" fmla="*/ 34 h 557"/>
                <a:gd name="p0x205" fmla="*/ 6 w 2040"/>
                <a:gd name="p0y205" fmla="*/ 32 h 557"/>
                <a:gd name="p0x206" fmla="*/ 7 w 2040"/>
                <a:gd name="p0y206" fmla="*/ 31 h 557"/>
                <a:gd name="p0x207" fmla="*/ 7 w 2040"/>
                <a:gd name="p0y207" fmla="*/ 30 h 557"/>
                <a:gd name="p0x208" fmla="*/ 8 w 2040"/>
                <a:gd name="p0y208" fmla="*/ 28 h 557"/>
                <a:gd name="p0x209" fmla="*/ 9 w 2040"/>
                <a:gd name="p0y209" fmla="*/ 27 h 557"/>
                <a:gd name="p0x210" fmla="*/ 10 w 2040"/>
                <a:gd name="p0y210" fmla="*/ 26 h 557"/>
                <a:gd name="p0x211" fmla="*/ 11 w 2040"/>
                <a:gd name="p0y211" fmla="*/ 25 h 557"/>
                <a:gd name="p0x212" fmla="*/ 12 w 2040"/>
                <a:gd name="p0y212" fmla="*/ 23 h 557"/>
                <a:gd name="p0x213" fmla="*/ 13 w 2040"/>
                <a:gd name="p0y213" fmla="*/ 22 h 557"/>
                <a:gd name="p0x214" fmla="*/ 14 w 2040"/>
                <a:gd name="p0y214" fmla="*/ 21 h 557"/>
                <a:gd name="p0x215" fmla="*/ 14 w 2040"/>
                <a:gd name="p0y215" fmla="*/ 20 h 557"/>
                <a:gd name="p0x216" fmla="*/ 16 w 2040"/>
                <a:gd name="p0y216" fmla="*/ 19 h 557"/>
                <a:gd name="p0x217" fmla="*/ 17 w 2040"/>
                <a:gd name="p0y217" fmla="*/ 18 h 557"/>
                <a:gd name="p0x218" fmla="*/ 18 w 2040"/>
                <a:gd name="p0y218" fmla="*/ 17 h 557"/>
                <a:gd name="p0x219" fmla="*/ 19 w 2040"/>
                <a:gd name="p0y219" fmla="*/ 16 h 557"/>
                <a:gd name="p0x220" fmla="*/ 20 w 2040"/>
                <a:gd name="p0y220" fmla="*/ 14 h 557"/>
                <a:gd name="p0x221" fmla="*/ 21 w 2040"/>
                <a:gd name="p0y221" fmla="*/ 14 h 557"/>
                <a:gd name="p0x222" fmla="*/ 22 w 2040"/>
                <a:gd name="p0y222" fmla="*/ 13 h 557"/>
                <a:gd name="p0x223" fmla="*/ 23 w 2040"/>
                <a:gd name="p0y223" fmla="*/ 12 h 557"/>
                <a:gd name="p0x224" fmla="*/ 25 w 2040"/>
                <a:gd name="p0y224" fmla="*/ 11 h 557"/>
                <a:gd name="p0x225" fmla="*/ 26 w 2040"/>
                <a:gd name="p0y225" fmla="*/ 10 h 557"/>
                <a:gd name="p0x226" fmla="*/ 27 w 2040"/>
                <a:gd name="p0y226" fmla="*/ 9 h 557"/>
                <a:gd name="p0x227" fmla="*/ 28 w 2040"/>
                <a:gd name="p0y227" fmla="*/ 8 h 557"/>
                <a:gd name="p0x228" fmla="*/ 30 w 2040"/>
                <a:gd name="p0y228" fmla="*/ 7 h 557"/>
                <a:gd name="p0x229" fmla="*/ 31 w 2040"/>
                <a:gd name="p0y229" fmla="*/ 7 h 557"/>
                <a:gd name="p0x230" fmla="*/ 32 w 2040"/>
                <a:gd name="p0y230" fmla="*/ 6 h 557"/>
                <a:gd name="p0x231" fmla="*/ 34 w 2040"/>
                <a:gd name="p0y231" fmla="*/ 5 h 557"/>
                <a:gd name="p0x232" fmla="*/ 35 w 2040"/>
                <a:gd name="p0y232" fmla="*/ 5 h 557"/>
                <a:gd name="p0x233" fmla="*/ 36 w 2040"/>
                <a:gd name="p0y233" fmla="*/ 4 h 557"/>
                <a:gd name="p0x234" fmla="*/ 38 w 2040"/>
                <a:gd name="p0y234" fmla="*/ 3 h 557"/>
                <a:gd name="p0x235" fmla="*/ 39 w 2040"/>
                <a:gd name="p0y235" fmla="*/ 3 h 557"/>
                <a:gd name="p0x236" fmla="*/ 41 w 2040"/>
                <a:gd name="p0y236" fmla="*/ 2 h 557"/>
                <a:gd name="p0x237" fmla="*/ 42 w 2040"/>
                <a:gd name="p0y237" fmla="*/ 2 h 557"/>
                <a:gd name="p0x238" fmla="*/ 44 w 2040"/>
                <a:gd name="p0y238" fmla="*/ 2 h 557"/>
                <a:gd name="p0x239" fmla="*/ 45 w 2040"/>
                <a:gd name="p0y239" fmla="*/ 1 h 557"/>
                <a:gd name="p0x240" fmla="*/ 47 w 2040"/>
                <a:gd name="p0y240" fmla="*/ 1 h 557"/>
                <a:gd name="p0x241" fmla="*/ 48 w 2040"/>
                <a:gd name="p0y241" fmla="*/ 1 h 557"/>
                <a:gd name="p0x242" fmla="*/ 50 w 2040"/>
                <a:gd name="p0y242" fmla="*/ 0 h 557"/>
                <a:gd name="p0x243" fmla="*/ 51 w 2040"/>
                <a:gd name="p0y243" fmla="*/ 0 h 557"/>
                <a:gd name="p0x244" fmla="*/ 53 w 2040"/>
                <a:gd name="p0y244" fmla="*/ 0 h 557"/>
                <a:gd name="p0x245" fmla="*/ 55 w 2040"/>
                <a:gd name="p0y245" fmla="*/ 0 h 557"/>
                <a:gd name="p0x246" fmla="*/ 56 w 2040"/>
                <a:gd name="p0y246" fmla="*/ 0 h 557"/>
                <a:gd name="p0x247" fmla="*/ 58 w 2040"/>
                <a:gd name="p0y247" fmla="*/ 0 h 557"/>
                <a:gd name="p0x248" fmla="*/ 60 w 2040"/>
                <a:gd name="p0y248" fmla="*/ 0 h 5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lnTo>
                    <a:pt x="p0x5" y="p0y5"/>
                  </a:ln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lnTo>
                    <a:pt x="p0x10" y="p0y10"/>
                  </a:ln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lnTo>
                    <a:pt x="p0x15" y="p0y15"/>
                  </a:ln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lnTo>
                    <a:pt x="p0x20" y="p0y20"/>
                  </a:ln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lnTo>
                    <a:pt x="p0x25" y="p0y25"/>
                  </a:ln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lnTo>
                    <a:pt x="p0x30" y="p0y30"/>
                  </a:ln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lnTo>
                    <a:pt x="p0x35" y="p0y35"/>
                  </a:ln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lnTo>
                    <a:pt x="p0x40" y="p0y40"/>
                  </a:ln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lnTo>
                    <a:pt x="p0x45" y="p0y45"/>
                  </a:ln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lnTo>
                    <a:pt x="p0x50" y="p0y50"/>
                  </a:ln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lnTo>
                    <a:pt x="p0x55" y="p0y55"/>
                  </a:ln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lnTo>
                    <a:pt x="p0x60" y="p0y60"/>
                  </a:ln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lnTo>
                    <a:pt x="p0x65" y="p0y65"/>
                  </a:ln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lnTo>
                    <a:pt x="p0x70" y="p0y70"/>
                  </a:ln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lnTo>
                    <a:pt x="p0x75" y="p0y75"/>
                  </a:ln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lnTo>
                    <a:pt x="p0x80" y="p0y80"/>
                  </a:ln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lnTo>
                    <a:pt x="p0x85" y="p0y85"/>
                  </a:ln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lnTo>
                    <a:pt x="p0x90" y="p0y90"/>
                  </a:ln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lnTo>
                    <a:pt x="p0x95" y="p0y95"/>
                  </a:ln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lnTo>
                    <a:pt x="p0x100" y="p0y100"/>
                  </a:ln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lnTo>
                    <a:pt x="p0x105" y="p0y105"/>
                  </a:ln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lnTo>
                    <a:pt x="p0x110" y="p0y110"/>
                  </a:ln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lnTo>
                    <a:pt x="p0x115" y="p0y115"/>
                  </a:ln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lnTo>
                    <a:pt x="p0x120" y="p0y120"/>
                  </a:ln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lnTo>
                    <a:pt x="p0x125" y="p0y125"/>
                  </a:ln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lnTo>
                    <a:pt x="p0x130" y="p0y130"/>
                  </a:ln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lnTo>
                    <a:pt x="p0x135" y="p0y135"/>
                  </a:ln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lnTo>
                    <a:pt x="p0x140" y="p0y140"/>
                  </a:ln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lnTo>
                    <a:pt x="p0x145" y="p0y145"/>
                  </a:ln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lnTo>
                    <a:pt x="p0x150" y="p0y150"/>
                  </a:ln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lnTo>
                    <a:pt x="p0x155" y="p0y155"/>
                  </a:ln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lnTo>
                    <a:pt x="p0x160" y="p0y160"/>
                  </a:ln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lnTo>
                    <a:pt x="p0x165" y="p0y165"/>
                  </a:ln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lnTo>
                    <a:pt x="p0x170" y="p0y170"/>
                  </a:ln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lnTo>
                    <a:pt x="p0x175" y="p0y175"/>
                  </a:ln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lnTo>
                    <a:pt x="p0x180" y="p0y180"/>
                  </a:ln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lnTo>
                    <a:pt x="p0x185" y="p0y185"/>
                  </a:ln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lnTo>
                    <a:pt x="p0x190" y="p0y190"/>
                  </a:ln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lnTo>
                    <a:pt x="p0x195" y="p0y195"/>
                  </a:ln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lnTo>
                    <a:pt x="p0x200" y="p0y200"/>
                  </a:ln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lnTo>
                    <a:pt x="p0x205" y="p0y205"/>
                  </a:ln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lnTo>
                    <a:pt x="p0x210" y="p0y210"/>
                  </a:ln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lnTo>
                    <a:pt x="p0x215" y="p0y215"/>
                  </a:ln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lnTo>
                    <a:pt x="p0x220" y="p0y220"/>
                  </a:ln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lnTo>
                    <a:pt x="p0x225" y="p0y225"/>
                  </a:ln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lnTo>
                    <a:pt x="p0x230" y="p0y230"/>
                  </a:ln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lnTo>
                    <a:pt x="p0x235" y="p0y235"/>
                  </a:ln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lnTo>
                    <a:pt x="p0x240" y="p0y240"/>
                  </a:ln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lnTo>
                    <a:pt x="p0x245" y="p0y245"/>
                  </a:ln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close/>
                </a:path>
              </a:pathLst>
            </a:custGeom>
            <a:solidFill>
              <a:srgbClr val="FFF5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3" name="文本框 102"/>
            <p:cNvSpPr txBox="1"/>
            <p:nvPr>
              <p:custDataLst>
                <p:tags r:id="rId94"/>
              </p:custDataLst>
            </p:nvPr>
          </p:nvSpPr>
          <p:spPr>
            <a:xfrm>
              <a:off x="10554" y="7312"/>
              <a:ext cx="3264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解决急难愁盼</a:t>
              </a: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问题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文本框 43"/>
            <p:cNvSpPr txBox="1"/>
            <p:nvPr>
              <p:custDataLst>
                <p:tags r:id="rId95"/>
              </p:custDataLst>
            </p:nvPr>
          </p:nvSpPr>
          <p:spPr>
            <a:xfrm>
              <a:off x="10676" y="8243"/>
              <a:ext cx="3293" cy="4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p>
              <a:pPr algn="l">
                <a:lnSpc>
                  <a:spcPct val="117000"/>
                </a:lnSpc>
              </a:pPr>
              <a:r>
                <a:rPr lang="zh-CN" sz="2000">
                  <a:solidFill>
                    <a:srgbClr val="1A1A1A"/>
                  </a:solidFill>
                  <a:latin typeface="微软雅黑" panose="020B0503020204020204" charset="-122"/>
                  <a:ea typeface="微软雅黑" panose="020B0503020204020204" charset="-122"/>
                </a:rPr>
                <a:t>改善办学条件</a:t>
              </a:r>
              <a:endPara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762000" y="347345"/>
            <a:ext cx="76200" cy="668020"/>
          </a:xfrm>
          <a:custGeom>
            <a:avLst/>
            <a:gdLst>
              <a:gd name="sw" fmla="*/ 1 w 90"/>
              <a:gd name="sh" fmla="*/ 1 h 480"/>
              <a:gd name="mins" fmla="min sw sh"/>
              <a:gd name="dsw" fmla="+- 0 sw mins"/>
              <a:gd name="dsh" fmla="+- 0 sh mins"/>
              <a:gd name="p0x0" fmla="*/ 0 w 90"/>
              <a:gd name="p0y0" fmla="*/ 0 h 480"/>
              <a:gd name="p0x1" fmla="*/ 90 w 90"/>
              <a:gd name="p0y1" fmla="*/ 0 h 480"/>
              <a:gd name="p0x2" fmla="*/ 90 w 90"/>
              <a:gd name="p0y2" fmla="*/ 480 h 480"/>
              <a:gd name="p0x3" fmla="*/ 0 w 90"/>
              <a:gd name="p0y3" fmla="*/ 480 h 480"/>
              <a:gd name="p0x4" fmla="*/ 0 w 90"/>
              <a:gd name="p0y4" fmla="*/ 0 h 4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52500" y="491490"/>
            <a:ext cx="10881360" cy="4457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三</a:t>
            </a:r>
            <a:r>
              <a:rPr lang="en-US"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sz="28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强化责任担当，锤炼过硬作风，在干事创业中践行正确政绩观</a:t>
            </a:r>
            <a:endParaRPr sz="28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762000" y="1171575"/>
            <a:ext cx="10658475" cy="1609725"/>
          </a:xfrm>
          <a:custGeom>
            <a:avLst/>
            <a:gdLst>
              <a:gd name="sw" fmla="*/ 1 w 16785"/>
              <a:gd name="sh" fmla="*/ 1 h 2535"/>
              <a:gd name="mins" fmla="min sw sh"/>
              <a:gd name="dsw" fmla="+- 0 sw mins"/>
              <a:gd name="dsh" fmla="+- 0 sh mins"/>
              <a:gd name="p0x0" fmla="*/ 120 w 16785"/>
              <a:gd name="p0y0" fmla="*/ 0 h 2535"/>
              <a:gd name="p0x1" fmla="*/ 16665 w 16785"/>
              <a:gd name="p0y1" fmla="*/ 0 h 2535"/>
              <a:gd name="p0x2" fmla="*/ 16731 w 16785"/>
              <a:gd name="p0y2" fmla="*/ 0 h 2535"/>
              <a:gd name="p0x3" fmla="*/ 16785 w 16785"/>
              <a:gd name="p0y3" fmla="*/ 53 h 2535"/>
              <a:gd name="p0x4" fmla="*/ 16785 w 16785"/>
              <a:gd name="p0y4" fmla="*/ 120 h 2535"/>
              <a:gd name="p0x5" fmla="*/ 16785 w 16785"/>
              <a:gd name="p0y5" fmla="*/ 2415 h 2535"/>
              <a:gd name="p0x6" fmla="*/ 16785 w 16785"/>
              <a:gd name="p0y6" fmla="*/ 2481 h 2535"/>
              <a:gd name="p0x7" fmla="*/ 16731 w 16785"/>
              <a:gd name="p0y7" fmla="*/ 2535 h 2535"/>
              <a:gd name="p0x8" fmla="*/ 16665 w 16785"/>
              <a:gd name="p0y8" fmla="*/ 2535 h 2535"/>
              <a:gd name="p0x9" fmla="*/ 120 w 16785"/>
              <a:gd name="p0y9" fmla="*/ 2535 h 2535"/>
              <a:gd name="p0x10" fmla="*/ 53 w 16785"/>
              <a:gd name="p0y10" fmla="*/ 2535 h 2535"/>
              <a:gd name="p0x11" fmla="*/ 0 w 16785"/>
              <a:gd name="p0y11" fmla="*/ 2481 h 2535"/>
              <a:gd name="p0x12" fmla="*/ 0 w 16785"/>
              <a:gd name="p0y12" fmla="*/ 2415 h 2535"/>
              <a:gd name="p0x13" fmla="*/ 0 w 16785"/>
              <a:gd name="p0y13" fmla="*/ 120 h 2535"/>
              <a:gd name="p0x14" fmla="*/ 0 w 16785"/>
              <a:gd name="p0y14" fmla="*/ 53 h 2535"/>
              <a:gd name="p0x15" fmla="*/ 53 w 16785"/>
              <a:gd name="p0y15" fmla="*/ 0 h 2535"/>
              <a:gd name="p0x16" fmla="*/ 120 w 16785"/>
              <a:gd name="p0y16" fmla="*/ 0 h 25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8D4D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1171575"/>
            <a:ext cx="57150" cy="1600200"/>
          </a:xfrm>
          <a:custGeom>
            <a:avLst/>
            <a:gdLst>
              <a:gd name="sw" fmla="*/ 1 w 90"/>
              <a:gd name="sh" fmla="*/ 1 h 2520"/>
              <a:gd name="mins" fmla="min sw sh"/>
              <a:gd name="dsw" fmla="+- 0 sw mins"/>
              <a:gd name="dsh" fmla="+- 0 sh mins"/>
              <a:gd name="p0x0" fmla="*/ 90 w 90"/>
              <a:gd name="p0y0" fmla="*/ 0 h 2520"/>
              <a:gd name="p0x1" fmla="*/ 90 w 90"/>
              <a:gd name="p0y1" fmla="*/ 2520 h 2520"/>
              <a:gd name="p0x2" fmla="*/ 40 w 90"/>
              <a:gd name="p0y2" fmla="*/ 2520 h 2520"/>
              <a:gd name="p0x3" fmla="*/ 0 w 90"/>
              <a:gd name="p0y3" fmla="*/ 2479 h 2520"/>
              <a:gd name="p0x4" fmla="*/ 0 w 90"/>
              <a:gd name="p0y4" fmla="*/ 2430 h 2520"/>
              <a:gd name="p0x5" fmla="*/ 0 w 90"/>
              <a:gd name="p0y5" fmla="*/ 90 h 2520"/>
              <a:gd name="p0x6" fmla="*/ 0 w 90"/>
              <a:gd name="p0y6" fmla="*/ 40 h 2520"/>
              <a:gd name="p0x7" fmla="*/ 40 w 90"/>
              <a:gd name="p0y7" fmla="*/ 0 h 2520"/>
              <a:gd name="p0x8" fmla="*/ 90 w 90"/>
              <a:gd name="p0y8" fmla="*/ 0 h 25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1114425" y="1343025"/>
            <a:ext cx="400050" cy="400050"/>
          </a:xfrm>
          <a:custGeom>
            <a:avLst/>
            <a:gdLst>
              <a:gd name="sw" fmla="*/ 1 w 630"/>
              <a:gd name="sh" fmla="*/ 1 h 630"/>
              <a:gd name="mins" fmla="min sw sh"/>
              <a:gd name="dsw" fmla="+- 0 sw mins"/>
              <a:gd name="dsh" fmla="+- 0 sh mins"/>
              <a:gd name="p0x0" fmla="*/ 315 w 630"/>
              <a:gd name="p0y0" fmla="*/ 0 h 630"/>
              <a:gd name="p0x1" fmla="*/ 488 w 630"/>
              <a:gd name="p0y1" fmla="*/ 0 h 630"/>
              <a:gd name="p0x2" fmla="*/ 630 w 630"/>
              <a:gd name="p0y2" fmla="*/ 141 h 630"/>
              <a:gd name="p0x3" fmla="*/ 630 w 630"/>
              <a:gd name="p0y3" fmla="*/ 315 h 630"/>
              <a:gd name="p0x4" fmla="*/ 630 w 630"/>
              <a:gd name="p0y4" fmla="*/ 488 h 630"/>
              <a:gd name="p0x5" fmla="*/ 488 w 630"/>
              <a:gd name="p0y5" fmla="*/ 630 h 630"/>
              <a:gd name="p0x6" fmla="*/ 315 w 630"/>
              <a:gd name="p0y6" fmla="*/ 630 h 630"/>
              <a:gd name="p0x7" fmla="*/ 141 w 630"/>
              <a:gd name="p0y7" fmla="*/ 630 h 630"/>
              <a:gd name="p0x8" fmla="*/ 0 w 630"/>
              <a:gd name="p0y8" fmla="*/ 488 h 630"/>
              <a:gd name="p0x9" fmla="*/ 0 w 630"/>
              <a:gd name="p0y9" fmla="*/ 315 h 630"/>
              <a:gd name="p0x10" fmla="*/ 0 w 630"/>
              <a:gd name="p0y10" fmla="*/ 141 h 630"/>
              <a:gd name="p0x11" fmla="*/ 141 w 630"/>
              <a:gd name="p0y11" fmla="*/ 0 h 630"/>
              <a:gd name="p0x12" fmla="*/ 315 w 630"/>
              <a:gd name="p0y12" fmla="*/ 0 h 63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FFF5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5067" t="-7895" r="-5067" b="-7895"/>
          <a:stretch>
            <a:fillRect/>
          </a:stretch>
        </p:blipFill>
        <p:spPr>
          <a:xfrm>
            <a:off x="1183005" y="1438275"/>
            <a:ext cx="262255" cy="2095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666875" y="1363027"/>
            <a:ext cx="9486900" cy="3219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一是</a:t>
            </a:r>
            <a:r>
              <a:rPr sz="200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压实责任链条，狠抓落实见效</a:t>
            </a:r>
            <a:endParaRPr sz="200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0"/>
            </p:custDataLst>
          </p:nvPr>
        </p:nvSpPr>
        <p:spPr>
          <a:xfrm>
            <a:off x="1666875" y="1790700"/>
            <a:ext cx="476250" cy="28575"/>
          </a:xfrm>
          <a:custGeom>
            <a:avLst/>
            <a:gdLst>
              <a:gd name="sw" fmla="*/ 1 w 750"/>
              <a:gd name="sh" fmla="*/ 1 h 45"/>
              <a:gd name="mins" fmla="min sw sh"/>
              <a:gd name="dsw" fmla="+- 0 sw mins"/>
              <a:gd name="dsh" fmla="+- 0 sh mins"/>
              <a:gd name="p0x0" fmla="*/ 0 w 750"/>
              <a:gd name="p0y0" fmla="*/ 0 h 45"/>
              <a:gd name="p0x1" fmla="*/ 750 w 750"/>
              <a:gd name="p0y1" fmla="*/ 0 h 45"/>
              <a:gd name="p0x2" fmla="*/ 750 w 750"/>
              <a:gd name="p0y2" fmla="*/ 45 h 45"/>
              <a:gd name="p0x3" fmla="*/ 0 w 750"/>
              <a:gd name="p0y3" fmla="*/ 45 h 45"/>
              <a:gd name="p0x4" fmla="*/ 0 w 750"/>
              <a:gd name="p0y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1666875" y="2028825"/>
            <a:ext cx="8764905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领导班子：一岗双责，</a:t>
            </a:r>
            <a:r>
              <a:rPr lang="en-US" alt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中层：尽心尽责，</a:t>
            </a:r>
            <a:r>
              <a:rPr lang="en-US" alt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lang="zh-CN" altLang="en-US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支部：战斗堡垒</a:t>
            </a:r>
            <a:endParaRPr lang="en-US" altLang="zh-CN" sz="20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2219325" y="3162300"/>
            <a:ext cx="2801245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</a:rPr>
              <a:t>目标：</a:t>
            </a:r>
            <a:r>
              <a:rPr sz="395"/>
              <a:t> </a:t>
            </a:r>
            <a:r>
              <a:rPr lang="en-US" sz="1350" b="1">
                <a:solidFill>
                  <a:srgbClr val="C41E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350" b="1">
                <a:solidFill>
                  <a:srgbClr val="C41E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一级带一级、层层抓落实</a:t>
            </a:r>
            <a:r>
              <a:rPr lang="en-US" altLang="zh-CN" sz="1350" b="1">
                <a:solidFill>
                  <a:srgbClr val="C41E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endParaRPr lang="en-US" altLang="zh-CN" sz="1350" b="1">
              <a:solidFill>
                <a:srgbClr val="C41E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3"/>
            </p:custDataLst>
          </p:nvPr>
        </p:nvSpPr>
        <p:spPr>
          <a:xfrm>
            <a:off x="766445" y="4763770"/>
            <a:ext cx="10658475" cy="1609725"/>
          </a:xfrm>
          <a:custGeom>
            <a:avLst/>
            <a:gdLst>
              <a:gd name="sw" fmla="*/ 1 w 16785"/>
              <a:gd name="sh" fmla="*/ 1 h 2535"/>
              <a:gd name="mins" fmla="min sw sh"/>
              <a:gd name="dsw" fmla="+- 0 sw mins"/>
              <a:gd name="dsh" fmla="+- 0 sh mins"/>
              <a:gd name="p0x0" fmla="*/ 120 w 16785"/>
              <a:gd name="p0y0" fmla="*/ 0 h 2535"/>
              <a:gd name="p0x1" fmla="*/ 16665 w 16785"/>
              <a:gd name="p0y1" fmla="*/ 0 h 2535"/>
              <a:gd name="p0x2" fmla="*/ 16731 w 16785"/>
              <a:gd name="p0y2" fmla="*/ 0 h 2535"/>
              <a:gd name="p0x3" fmla="*/ 16785 w 16785"/>
              <a:gd name="p0y3" fmla="*/ 53 h 2535"/>
              <a:gd name="p0x4" fmla="*/ 16785 w 16785"/>
              <a:gd name="p0y4" fmla="*/ 120 h 2535"/>
              <a:gd name="p0x5" fmla="*/ 16785 w 16785"/>
              <a:gd name="p0y5" fmla="*/ 2415 h 2535"/>
              <a:gd name="p0x6" fmla="*/ 16785 w 16785"/>
              <a:gd name="p0y6" fmla="*/ 2481 h 2535"/>
              <a:gd name="p0x7" fmla="*/ 16731 w 16785"/>
              <a:gd name="p0y7" fmla="*/ 2535 h 2535"/>
              <a:gd name="p0x8" fmla="*/ 16665 w 16785"/>
              <a:gd name="p0y8" fmla="*/ 2535 h 2535"/>
              <a:gd name="p0x9" fmla="*/ 120 w 16785"/>
              <a:gd name="p0y9" fmla="*/ 2535 h 2535"/>
              <a:gd name="p0x10" fmla="*/ 53 w 16785"/>
              <a:gd name="p0y10" fmla="*/ 2535 h 2535"/>
              <a:gd name="p0x11" fmla="*/ 0 w 16785"/>
              <a:gd name="p0y11" fmla="*/ 2481 h 2535"/>
              <a:gd name="p0x12" fmla="*/ 0 w 16785"/>
              <a:gd name="p0y12" fmla="*/ 2415 h 2535"/>
              <a:gd name="p0x13" fmla="*/ 0 w 16785"/>
              <a:gd name="p0y13" fmla="*/ 120 h 2535"/>
              <a:gd name="p0x14" fmla="*/ 0 w 16785"/>
              <a:gd name="p0y14" fmla="*/ 53 h 2535"/>
              <a:gd name="p0x15" fmla="*/ 53 w 16785"/>
              <a:gd name="p0y15" fmla="*/ 0 h 2535"/>
              <a:gd name="p0x16" fmla="*/ 120 w 16785"/>
              <a:gd name="p0y16" fmla="*/ 0 h 25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8D4D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14"/>
            </p:custDataLst>
          </p:nvPr>
        </p:nvSpPr>
        <p:spPr>
          <a:xfrm>
            <a:off x="771525" y="4768850"/>
            <a:ext cx="57150" cy="1600200"/>
          </a:xfrm>
          <a:custGeom>
            <a:avLst/>
            <a:gdLst>
              <a:gd name="sw" fmla="*/ 1 w 90"/>
              <a:gd name="sh" fmla="*/ 1 h 2520"/>
              <a:gd name="mins" fmla="min sw sh"/>
              <a:gd name="dsw" fmla="+- 0 sw mins"/>
              <a:gd name="dsh" fmla="+- 0 sh mins"/>
              <a:gd name="p0x0" fmla="*/ 90 w 90"/>
              <a:gd name="p0y0" fmla="*/ 0 h 2520"/>
              <a:gd name="p0x1" fmla="*/ 90 w 90"/>
              <a:gd name="p0y1" fmla="*/ 2520 h 2520"/>
              <a:gd name="p0x2" fmla="*/ 40 w 90"/>
              <a:gd name="p0y2" fmla="*/ 2520 h 2520"/>
              <a:gd name="p0x3" fmla="*/ 0 w 90"/>
              <a:gd name="p0y3" fmla="*/ 2479 h 2520"/>
              <a:gd name="p0x4" fmla="*/ 0 w 90"/>
              <a:gd name="p0y4" fmla="*/ 2430 h 2520"/>
              <a:gd name="p0x5" fmla="*/ 0 w 90"/>
              <a:gd name="p0y5" fmla="*/ 90 h 2520"/>
              <a:gd name="p0x6" fmla="*/ 0 w 90"/>
              <a:gd name="p0y6" fmla="*/ 40 h 2520"/>
              <a:gd name="p0x7" fmla="*/ 40 w 90"/>
              <a:gd name="p0y7" fmla="*/ 0 h 2520"/>
              <a:gd name="p0x8" fmla="*/ 90 w 90"/>
              <a:gd name="p0y8" fmla="*/ 0 h 25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>
            <p:custDataLst>
              <p:tags r:id="rId15"/>
            </p:custDataLst>
          </p:nvPr>
        </p:nvSpPr>
        <p:spPr>
          <a:xfrm>
            <a:off x="1114425" y="4940300"/>
            <a:ext cx="400050" cy="400050"/>
          </a:xfrm>
          <a:custGeom>
            <a:avLst/>
            <a:gdLst>
              <a:gd name="sw" fmla="*/ 1 w 630"/>
              <a:gd name="sh" fmla="*/ 1 h 630"/>
              <a:gd name="mins" fmla="min sw sh"/>
              <a:gd name="dsw" fmla="+- 0 sw mins"/>
              <a:gd name="dsh" fmla="+- 0 sh mins"/>
              <a:gd name="p0x0" fmla="*/ 315 w 630"/>
              <a:gd name="p0y0" fmla="*/ 0 h 630"/>
              <a:gd name="p0x1" fmla="*/ 488 w 630"/>
              <a:gd name="p0y1" fmla="*/ 0 h 630"/>
              <a:gd name="p0x2" fmla="*/ 630 w 630"/>
              <a:gd name="p0y2" fmla="*/ 141 h 630"/>
              <a:gd name="p0x3" fmla="*/ 630 w 630"/>
              <a:gd name="p0y3" fmla="*/ 315 h 630"/>
              <a:gd name="p0x4" fmla="*/ 630 w 630"/>
              <a:gd name="p0y4" fmla="*/ 488 h 630"/>
              <a:gd name="p0x5" fmla="*/ 488 w 630"/>
              <a:gd name="p0y5" fmla="*/ 630 h 630"/>
              <a:gd name="p0x6" fmla="*/ 315 w 630"/>
              <a:gd name="p0y6" fmla="*/ 630 h 630"/>
              <a:gd name="p0x7" fmla="*/ 141 w 630"/>
              <a:gd name="p0y7" fmla="*/ 630 h 630"/>
              <a:gd name="p0x8" fmla="*/ 0 w 630"/>
              <a:gd name="p0y8" fmla="*/ 488 h 630"/>
              <a:gd name="p0x9" fmla="*/ 0 w 630"/>
              <a:gd name="p0y9" fmla="*/ 315 h 630"/>
              <a:gd name="p0x10" fmla="*/ 0 w 630"/>
              <a:gd name="p0y10" fmla="*/ 141 h 630"/>
              <a:gd name="p0x11" fmla="*/ 141 w 630"/>
              <a:gd name="p0y11" fmla="*/ 0 h 630"/>
              <a:gd name="p0x12" fmla="*/ 315 w 630"/>
              <a:gd name="p0y12" fmla="*/ 0 h 63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FFF5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-2949" t="-23333" r="-2949" b="-23333"/>
          <a:stretch>
            <a:fillRect/>
          </a:stretch>
        </p:blipFill>
        <p:spPr>
          <a:xfrm>
            <a:off x="1183005" y="5035550"/>
            <a:ext cx="262255" cy="2095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1666875" y="4960302"/>
            <a:ext cx="9486900" cy="3219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19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三是摒弃浮躁心态，</a:t>
            </a:r>
            <a:r>
              <a:rPr lang="zh-CN" altLang="en-US" sz="19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践行正确政绩观</a:t>
            </a:r>
            <a:endParaRPr lang="zh-CN" altLang="en-US" sz="195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20"/>
            </p:custDataLst>
          </p:nvPr>
        </p:nvSpPr>
        <p:spPr>
          <a:xfrm>
            <a:off x="1666875" y="5387975"/>
            <a:ext cx="476250" cy="28575"/>
          </a:xfrm>
          <a:custGeom>
            <a:avLst/>
            <a:gdLst>
              <a:gd name="sw" fmla="*/ 1 w 750"/>
              <a:gd name="sh" fmla="*/ 1 h 45"/>
              <a:gd name="mins" fmla="min sw sh"/>
              <a:gd name="dsw" fmla="+- 0 sw mins"/>
              <a:gd name="dsh" fmla="+- 0 sh mins"/>
              <a:gd name="p0x0" fmla="*/ 0 w 750"/>
              <a:gd name="p0y0" fmla="*/ 0 h 45"/>
              <a:gd name="p0x1" fmla="*/ 750 w 750"/>
              <a:gd name="p0y1" fmla="*/ 0 h 45"/>
              <a:gd name="p0x2" fmla="*/ 750 w 750"/>
              <a:gd name="p0y2" fmla="*/ 45 h 45"/>
              <a:gd name="p0x3" fmla="*/ 0 w 750"/>
              <a:gd name="p0y3" fmla="*/ 45 h 45"/>
              <a:gd name="p0x4" fmla="*/ 0 w 750"/>
              <a:gd name="p0y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21"/>
            </p:custDataLst>
          </p:nvPr>
        </p:nvSpPr>
        <p:spPr>
          <a:xfrm>
            <a:off x="1666875" y="5483225"/>
            <a:ext cx="948690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践行正确政绩观，创造经得起实践、师生和历史检验的过硬职业教育业绩。</a:t>
            </a:r>
            <a:endParaRPr lang="zh-CN" altLang="en-US" sz="20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2"/>
            </p:custDataLst>
          </p:nvPr>
        </p:nvSpPr>
        <p:spPr>
          <a:xfrm>
            <a:off x="762000" y="2898775"/>
            <a:ext cx="10658475" cy="1609725"/>
          </a:xfrm>
          <a:custGeom>
            <a:avLst/>
            <a:gdLst>
              <a:gd name="sw" fmla="*/ 1 w 16785"/>
              <a:gd name="sh" fmla="*/ 1 h 2535"/>
              <a:gd name="mins" fmla="min sw sh"/>
              <a:gd name="dsw" fmla="+- 0 sw mins"/>
              <a:gd name="dsh" fmla="+- 0 sh mins"/>
              <a:gd name="p0x0" fmla="*/ 120 w 16785"/>
              <a:gd name="p0y0" fmla="*/ 0 h 2535"/>
              <a:gd name="p0x1" fmla="*/ 16665 w 16785"/>
              <a:gd name="p0y1" fmla="*/ 0 h 2535"/>
              <a:gd name="p0x2" fmla="*/ 16731 w 16785"/>
              <a:gd name="p0y2" fmla="*/ 0 h 2535"/>
              <a:gd name="p0x3" fmla="*/ 16785 w 16785"/>
              <a:gd name="p0y3" fmla="*/ 53 h 2535"/>
              <a:gd name="p0x4" fmla="*/ 16785 w 16785"/>
              <a:gd name="p0y4" fmla="*/ 120 h 2535"/>
              <a:gd name="p0x5" fmla="*/ 16785 w 16785"/>
              <a:gd name="p0y5" fmla="*/ 2415 h 2535"/>
              <a:gd name="p0x6" fmla="*/ 16785 w 16785"/>
              <a:gd name="p0y6" fmla="*/ 2481 h 2535"/>
              <a:gd name="p0x7" fmla="*/ 16731 w 16785"/>
              <a:gd name="p0y7" fmla="*/ 2535 h 2535"/>
              <a:gd name="p0x8" fmla="*/ 16665 w 16785"/>
              <a:gd name="p0y8" fmla="*/ 2535 h 2535"/>
              <a:gd name="p0x9" fmla="*/ 120 w 16785"/>
              <a:gd name="p0y9" fmla="*/ 2535 h 2535"/>
              <a:gd name="p0x10" fmla="*/ 53 w 16785"/>
              <a:gd name="p0y10" fmla="*/ 2535 h 2535"/>
              <a:gd name="p0x11" fmla="*/ 0 w 16785"/>
              <a:gd name="p0y11" fmla="*/ 2481 h 2535"/>
              <a:gd name="p0x12" fmla="*/ 0 w 16785"/>
              <a:gd name="p0y12" fmla="*/ 2415 h 2535"/>
              <a:gd name="p0x13" fmla="*/ 0 w 16785"/>
              <a:gd name="p0y13" fmla="*/ 120 h 2535"/>
              <a:gd name="p0x14" fmla="*/ 0 w 16785"/>
              <a:gd name="p0y14" fmla="*/ 53 h 2535"/>
              <a:gd name="p0x15" fmla="*/ 53 w 16785"/>
              <a:gd name="p0y15" fmla="*/ 0 h 2535"/>
              <a:gd name="p0x16" fmla="*/ 120 w 16785"/>
              <a:gd name="p0y16" fmla="*/ 0 h 25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8D4D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>
            <p:custDataLst>
              <p:tags r:id="rId23"/>
            </p:custDataLst>
          </p:nvPr>
        </p:nvSpPr>
        <p:spPr>
          <a:xfrm>
            <a:off x="771525" y="2929890"/>
            <a:ext cx="57150" cy="1600200"/>
          </a:xfrm>
          <a:custGeom>
            <a:avLst/>
            <a:gdLst>
              <a:gd name="sw" fmla="*/ 1 w 90"/>
              <a:gd name="sh" fmla="*/ 1 h 2520"/>
              <a:gd name="mins" fmla="min sw sh"/>
              <a:gd name="dsw" fmla="+- 0 sw mins"/>
              <a:gd name="dsh" fmla="+- 0 sh mins"/>
              <a:gd name="p0x0" fmla="*/ 90 w 90"/>
              <a:gd name="p0y0" fmla="*/ 0 h 2520"/>
              <a:gd name="p0x1" fmla="*/ 90 w 90"/>
              <a:gd name="p0y1" fmla="*/ 2520 h 2520"/>
              <a:gd name="p0x2" fmla="*/ 40 w 90"/>
              <a:gd name="p0y2" fmla="*/ 2520 h 2520"/>
              <a:gd name="p0x3" fmla="*/ 0 w 90"/>
              <a:gd name="p0y3" fmla="*/ 2479 h 2520"/>
              <a:gd name="p0x4" fmla="*/ 0 w 90"/>
              <a:gd name="p0y4" fmla="*/ 2430 h 2520"/>
              <a:gd name="p0x5" fmla="*/ 0 w 90"/>
              <a:gd name="p0y5" fmla="*/ 90 h 2520"/>
              <a:gd name="p0x6" fmla="*/ 0 w 90"/>
              <a:gd name="p0y6" fmla="*/ 40 h 2520"/>
              <a:gd name="p0x7" fmla="*/ 40 w 90"/>
              <a:gd name="p0y7" fmla="*/ 0 h 2520"/>
              <a:gd name="p0x8" fmla="*/ 90 w 90"/>
              <a:gd name="p0y8" fmla="*/ 0 h 25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24"/>
            </p:custDataLst>
          </p:nvPr>
        </p:nvSpPr>
        <p:spPr>
          <a:xfrm>
            <a:off x="1114425" y="3101340"/>
            <a:ext cx="400050" cy="400050"/>
          </a:xfrm>
          <a:custGeom>
            <a:avLst/>
            <a:gdLst>
              <a:gd name="sw" fmla="*/ 1 w 630"/>
              <a:gd name="sh" fmla="*/ 1 h 630"/>
              <a:gd name="mins" fmla="min sw sh"/>
              <a:gd name="dsw" fmla="+- 0 sw mins"/>
              <a:gd name="dsh" fmla="+- 0 sh mins"/>
              <a:gd name="p0x0" fmla="*/ 315 w 630"/>
              <a:gd name="p0y0" fmla="*/ 0 h 630"/>
              <a:gd name="p0x1" fmla="*/ 488 w 630"/>
              <a:gd name="p0y1" fmla="*/ 0 h 630"/>
              <a:gd name="p0x2" fmla="*/ 630 w 630"/>
              <a:gd name="p0y2" fmla="*/ 141 h 630"/>
              <a:gd name="p0x3" fmla="*/ 630 w 630"/>
              <a:gd name="p0y3" fmla="*/ 315 h 630"/>
              <a:gd name="p0x4" fmla="*/ 630 w 630"/>
              <a:gd name="p0y4" fmla="*/ 488 h 630"/>
              <a:gd name="p0x5" fmla="*/ 488 w 630"/>
              <a:gd name="p0y5" fmla="*/ 630 h 630"/>
              <a:gd name="p0x6" fmla="*/ 315 w 630"/>
              <a:gd name="p0y6" fmla="*/ 630 h 630"/>
              <a:gd name="p0x7" fmla="*/ 141 w 630"/>
              <a:gd name="p0y7" fmla="*/ 630 h 630"/>
              <a:gd name="p0x8" fmla="*/ 0 w 630"/>
              <a:gd name="p0y8" fmla="*/ 488 h 630"/>
              <a:gd name="p0x9" fmla="*/ 0 w 630"/>
              <a:gd name="p0y9" fmla="*/ 315 h 630"/>
              <a:gd name="p0x10" fmla="*/ 0 w 630"/>
              <a:gd name="p0y10" fmla="*/ 141 h 630"/>
              <a:gd name="p0x11" fmla="*/ 141 w 630"/>
              <a:gd name="p0y11" fmla="*/ 0 h 630"/>
              <a:gd name="p0x12" fmla="*/ 315 w 630"/>
              <a:gd name="p0y12" fmla="*/ 0 h 63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FFF5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7895" t="-2381" r="-7895" b="-2381"/>
          <a:stretch>
            <a:fillRect/>
          </a:stretch>
        </p:blipFill>
        <p:spPr>
          <a:xfrm>
            <a:off x="1209675" y="3196590"/>
            <a:ext cx="209550" cy="20955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8"/>
            </p:custDataLst>
          </p:nvPr>
        </p:nvSpPr>
        <p:spPr>
          <a:xfrm>
            <a:off x="1666875" y="3121343"/>
            <a:ext cx="9486900" cy="3219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zh-CN" sz="19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二是</a:t>
            </a:r>
            <a:r>
              <a:rPr sz="1950" b="1">
                <a:solidFill>
                  <a:srgbClr val="C41E3A"/>
                </a:solidFill>
                <a:latin typeface="黑体" panose="02010609060101010101" charset="-122"/>
                <a:ea typeface="黑体" panose="02010609060101010101" charset="-122"/>
              </a:rPr>
              <a:t>锤炼过硬作风，提升履职本领</a:t>
            </a:r>
            <a:endParaRPr sz="1950" b="1">
              <a:solidFill>
                <a:srgbClr val="C41E3A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9"/>
            </p:custDataLst>
          </p:nvPr>
        </p:nvSpPr>
        <p:spPr>
          <a:xfrm>
            <a:off x="1666875" y="3549015"/>
            <a:ext cx="476250" cy="28575"/>
          </a:xfrm>
          <a:custGeom>
            <a:avLst/>
            <a:gdLst>
              <a:gd name="sw" fmla="*/ 1 w 750"/>
              <a:gd name="sh" fmla="*/ 1 h 45"/>
              <a:gd name="mins" fmla="min sw sh"/>
              <a:gd name="dsw" fmla="+- 0 sw mins"/>
              <a:gd name="dsh" fmla="+- 0 sh mins"/>
              <a:gd name="p0x0" fmla="*/ 0 w 750"/>
              <a:gd name="p0y0" fmla="*/ 0 h 45"/>
              <a:gd name="p0x1" fmla="*/ 750 w 750"/>
              <a:gd name="p0y1" fmla="*/ 0 h 45"/>
              <a:gd name="p0x2" fmla="*/ 750 w 750"/>
              <a:gd name="p0y2" fmla="*/ 45 h 45"/>
              <a:gd name="p0x3" fmla="*/ 0 w 750"/>
              <a:gd name="p0y3" fmla="*/ 45 h 45"/>
              <a:gd name="p0x4" fmla="*/ 0 w 750"/>
              <a:gd name="p0y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30"/>
            </p:custDataLst>
          </p:nvPr>
        </p:nvSpPr>
        <p:spPr>
          <a:xfrm>
            <a:off x="1514475" y="3708400"/>
            <a:ext cx="8256905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真抓实干、严守纪律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</a:rPr>
              <a:t>、直面难题。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政治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能力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、专业</a:t>
            </a:r>
            <a:r>
              <a:rPr lang="zh-CN"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能力</a:t>
            </a:r>
            <a:r>
              <a:rPr sz="2000">
                <a:solidFill>
                  <a:srgbClr val="1A1A1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、执行能力。</a:t>
            </a:r>
            <a:endParaRPr lang="zh-CN" altLang="en-US" sz="2000">
              <a:solidFill>
                <a:srgbClr val="1A1A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31"/>
            </p:custDataLst>
          </p:nvPr>
        </p:nvSpPr>
        <p:spPr>
          <a:xfrm>
            <a:off x="0" y="6762750"/>
            <a:ext cx="12192635" cy="76200"/>
          </a:xfrm>
          <a:prstGeom prst="rect">
            <a:avLst/>
          </a:prstGeom>
          <a:solidFill>
            <a:srgbClr val="C41E3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32"/>
            </p:custDataLst>
          </p:nvPr>
        </p:nvSpPr>
        <p:spPr>
          <a:xfrm>
            <a:off x="0" y="16510"/>
            <a:ext cx="12192000" cy="76200"/>
          </a:xfrm>
          <a:custGeom>
            <a:avLst/>
            <a:gdLst>
              <a:gd name="sw" fmla="*/ 1 w 19200"/>
              <a:gd name="sh" fmla="*/ 1 h 120"/>
              <a:gd name="mins" fmla="min sw sh"/>
              <a:gd name="dsw" fmla="+- 0 sw mins"/>
              <a:gd name="dsh" fmla="+- 0 sh mins"/>
              <a:gd name="p0a3dx" fmla="*/ dsw 0 1"/>
              <a:gd name="p0a3dy" fmla="*/ dsh 0 1"/>
              <a:gd name="p0a2dx" fmla="*/ dsw 0 1"/>
              <a:gd name="p0a2dy" fmla="*/ dsh 120 1"/>
              <a:gd name="p0a1dx" fmla="*/ dsw 19200 1"/>
              <a:gd name="p0a1dy" fmla="*/ dsh 120 1"/>
              <a:gd name="p0a0dx" fmla="*/ dsw 19200 1"/>
              <a:gd name="p0a0dy" fmla="*/ dsh 0 1"/>
              <a:gd name="p0x0s" fmla="*/ 0 mins 1"/>
              <a:gd name="p0x0" fmla="+- p0x0s p0a3dx 0"/>
              <a:gd name="p0y0s" fmla="*/ 0 mins 1"/>
              <a:gd name="p0y0" fmla="+- p0y0s p0a3dy 0"/>
              <a:gd name="p0x1s" fmla="*/ 19200 mins 1"/>
              <a:gd name="p0x1" fmla="+- p0x1s p0a0dx 0"/>
              <a:gd name="p0y1s" fmla="*/ 0 mins 1"/>
              <a:gd name="p0y1" fmla="+- p0y1s p0a0dy 0"/>
              <a:gd name="p0x2s" fmla="*/ 19200 mins 1"/>
              <a:gd name="p0x2" fmla="+- p0x2s p0a1dx 0"/>
              <a:gd name="p0y2s" fmla="*/ 120 mins 1"/>
              <a:gd name="p0y2" fmla="+- p0y2s p0a1dy 0"/>
              <a:gd name="p0x3s" fmla="*/ 0 mins 1"/>
              <a:gd name="p0x3" fmla="+- p0x3s p0a2dx 0"/>
              <a:gd name="p0y3s" fmla="*/ 120 mins 1"/>
              <a:gd name="p0y3" fmla="+- p0y3s p0a2dy 0"/>
              <a:gd name="p0x4s" fmla="*/ 0 mins 1"/>
              <a:gd name="p0x4" fmla="+- p0x4s p0a3dx 0"/>
              <a:gd name="p0y4s" fmla="*/ 0 mins 1"/>
              <a:gd name="p0y4" fmla="+- p0y4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lnTo>
                  <a:pt x="p0x4" y="p0y4"/>
                </a:lnTo>
                <a:close/>
              </a:path>
            </a:pathLst>
          </a:custGeom>
          <a:gradFill>
            <a:gsLst>
              <a:gs pos="0">
                <a:srgbClr val="C41E3A"/>
              </a:gs>
              <a:gs pos="50000">
                <a:srgbClr val="DC143C"/>
              </a:gs>
              <a:gs pos="100000">
                <a:srgbClr val="C41E3A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1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10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01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02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103.xml><?xml version="1.0" encoding="utf-8"?>
<p:tagLst xmlns:p="http://schemas.openxmlformats.org/presentationml/2006/main">
  <p:tag name="KSO_WM_UNIT_TYPE" val="i"/>
  <p:tag name="KSO_WM_UNIT_INDEX" val="83"/>
  <p:tag name="KSO_WM_BEAUTIFY_FLAG" val="#wm#"/>
  <p:tag name="KSO_WM_TAG_VERSION" val="3.0"/>
</p:tagLst>
</file>

<file path=ppt/tags/tag104.xml><?xml version="1.0" encoding="utf-8"?>
<p:tagLst xmlns:p="http://schemas.openxmlformats.org/presentationml/2006/main">
  <p:tag name="KSO_WM_UNIT_TYPE" val="i"/>
  <p:tag name="KSO_WM_UNIT_INDEX" val="84"/>
  <p:tag name="KSO_WM_BEAUTIFY_FLAG" val="#wm#"/>
  <p:tag name="KSO_WM_TAG_VERSION" val="3.0"/>
</p:tagLst>
</file>

<file path=ppt/tags/tag105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10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07.xml><?xml version="1.0" encoding="utf-8"?>
<p:tagLst xmlns:p="http://schemas.openxmlformats.org/presentationml/2006/main">
  <p:tag name="KSO_WM_UNIT_TYPE" val="i"/>
  <p:tag name="KSO_WM_UNIT_INDEX" val="90"/>
  <p:tag name="KSO_WM_BEAUTIFY_FLAG" val="#wm#"/>
  <p:tag name="KSO_WM_TAG_VERSION" val="3.0"/>
</p:tagLst>
</file>

<file path=ppt/tags/tag108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0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1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111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112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113.xml><?xml version="1.0" encoding="utf-8"?>
<p:tagLst xmlns:p="http://schemas.openxmlformats.org/presentationml/2006/main">
  <p:tag name="KSO_WM_UNIT_TYPE" val="i"/>
  <p:tag name="KSO_WM_UNIT_INDEX" val="82"/>
  <p:tag name="KSO_WM_BEAUTIFY_FLAG" val="#wm#"/>
  <p:tag name="KSO_WM_TAG_VERSION" val="3.0"/>
</p:tagLst>
</file>

<file path=ppt/tags/tag11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15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116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11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</p:tagLst>
</file>

<file path=ppt/tags/tag11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1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1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12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2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122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2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2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2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12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2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2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2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3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31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13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3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34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13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3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13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3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1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4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42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14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146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4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5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15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5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3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15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5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15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7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15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6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6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6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162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63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16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6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6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6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6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69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1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7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71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</p:tagLst>
</file>

<file path=ppt/tags/tag172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173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174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17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176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</p:tagLst>
</file>

<file path=ppt/tags/tag177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78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17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8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80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</p:tagLst>
</file>

<file path=ppt/tags/tag18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82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183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18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8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18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8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8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18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1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9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9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19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9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19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9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97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99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20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0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0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0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04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20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0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07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20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09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1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1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21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1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214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215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21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2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22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222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223.xml><?xml version="1.0" encoding="utf-8"?>
<p:tagLst xmlns:p="http://schemas.openxmlformats.org/presentationml/2006/main">
  <p:tag name="KSO_WM_UNIT_TYPE" val="i"/>
  <p:tag name="KSO_WM_UNIT_INDEX" val="94"/>
  <p:tag name="KSO_WM_BEAUTIFY_FLAG" val="#wm#"/>
  <p:tag name="KSO_WM_TAG_VERSION" val="3.0"/>
</p:tagLst>
</file>

<file path=ppt/tags/tag224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22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22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2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22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29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2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30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231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23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3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23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3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236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23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38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23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40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4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44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24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4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50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252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25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254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55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25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57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258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259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6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260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62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64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26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66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</p:tagLst>
</file>

<file path=ppt/tags/tag267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268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70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</p:tagLst>
</file>

<file path=ppt/tags/tag27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272.xml><?xml version="1.0" encoding="utf-8"?>
<p:tagLst xmlns:p="http://schemas.openxmlformats.org/presentationml/2006/main">
  <p:tag name="KSO_WM_UNIT_TYPE" val="i"/>
  <p:tag name="KSO_WM_UNIT_INDEX" val="65"/>
  <p:tag name="KSO_WM_BEAUTIFY_FLAG" val="#wm#"/>
  <p:tag name="KSO_WM_TAG_VERSION" val="3.0"/>
</p:tagLst>
</file>

<file path=ppt/tags/tag273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274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</p:tagLst>
</file>

<file path=ppt/tags/tag27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76.xml><?xml version="1.0" encoding="utf-8"?>
<p:tagLst xmlns:p="http://schemas.openxmlformats.org/presentationml/2006/main">
  <p:tag name="KSO_WM_UNIT_TYPE" val="i"/>
  <p:tag name="KSO_WM_UNIT_INDEX" val="67"/>
  <p:tag name="KSO_WM_BEAUTIFY_FLAG" val="#wm#"/>
  <p:tag name="KSO_WM_TAG_VERSION" val="3.0"/>
</p:tagLst>
</file>

<file path=ppt/tags/tag277.xml><?xml version="1.0" encoding="utf-8"?>
<p:tagLst xmlns:p="http://schemas.openxmlformats.org/presentationml/2006/main">
  <p:tag name="KSO_WM_UNIT_TYPE" val="i"/>
  <p:tag name="KSO_WM_UNIT_INDEX" val="69"/>
  <p:tag name="KSO_WM_BEAUTIFY_FLAG" val="#wm#"/>
  <p:tag name="KSO_WM_TAG_VERSION" val="3.0"/>
</p:tagLst>
</file>

<file path=ppt/tags/tag27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79.xml><?xml version="1.0" encoding="utf-8"?>
<p:tagLst xmlns:p="http://schemas.openxmlformats.org/presentationml/2006/main">
  <p:tag name="KSO_WM_UNIT_TYPE" val="i"/>
  <p:tag name="KSO_WM_UNIT_INDEX" val="71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8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81.xml><?xml version="1.0" encoding="utf-8"?>
<p:tagLst xmlns:p="http://schemas.openxmlformats.org/presentationml/2006/main">
  <p:tag name="KSO_WM_UNIT_TYPE" val="i"/>
  <p:tag name="KSO_WM_UNIT_INDEX" val="73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283.xml><?xml version="1.0" encoding="utf-8"?>
<p:tagLst xmlns:p="http://schemas.openxmlformats.org/presentationml/2006/main">
  <p:tag name="KSO_WM_UNIT_TYPE" val="i"/>
  <p:tag name="KSO_WM_UNIT_INDEX" val="84"/>
  <p:tag name="KSO_WM_BEAUTIFY_FLAG" val="#wm#"/>
  <p:tag name="KSO_WM_TAG_VERSION" val="3.0"/>
</p:tagLst>
</file>

<file path=ppt/tags/tag284.xml><?xml version="1.0" encoding="utf-8"?>
<p:tagLst xmlns:p="http://schemas.openxmlformats.org/presentationml/2006/main">
  <p:tag name="KSO_WM_UNIT_TYPE" val="i"/>
  <p:tag name="KSO_WM_UNIT_INDEX" val="79"/>
  <p:tag name="KSO_WM_BEAUTIFY_FLAG" val="#wm#"/>
  <p:tag name="KSO_WM_TAG_VERSION" val="3.0"/>
</p:tagLst>
</file>

<file path=ppt/tags/tag285.xml><?xml version="1.0" encoding="utf-8"?>
<p:tagLst xmlns:p="http://schemas.openxmlformats.org/presentationml/2006/main">
  <p:tag name="KSO_WM_UNIT_TYPE" val="i"/>
  <p:tag name="KSO_WM_UNIT_INDEX" val="80"/>
  <p:tag name="KSO_WM_BEAUTIFY_FLAG" val="#wm#"/>
  <p:tag name="KSO_WM_TAG_VERSION" val="3.0"/>
</p:tagLst>
</file>

<file path=ppt/tags/tag286.xml><?xml version="1.0" encoding="utf-8"?>
<p:tagLst xmlns:p="http://schemas.openxmlformats.org/presentationml/2006/main">
  <p:tag name="KSO_WM_UNIT_TYPE" val="i"/>
  <p:tag name="KSO_WM_UNIT_INDEX" val="81"/>
  <p:tag name="KSO_WM_BEAUTIFY_FLAG" val="#wm#"/>
  <p:tag name="KSO_WM_TAG_VERSION" val="3.0"/>
</p:tagLst>
</file>

<file path=ppt/tags/tag287.xml><?xml version="1.0" encoding="utf-8"?>
<p:tagLst xmlns:p="http://schemas.openxmlformats.org/presentationml/2006/main">
  <p:tag name="KSO_WM_UNIT_TYPE" val="i"/>
  <p:tag name="KSO_WM_UNIT_INDEX" val="82"/>
  <p:tag name="KSO_WM_BEAUTIFY_FLAG" val="#wm#"/>
  <p:tag name="KSO_WM_TAG_VERSION" val="3.0"/>
</p:tagLst>
</file>

<file path=ppt/tags/tag288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289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2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90.xml><?xml version="1.0" encoding="utf-8"?>
<p:tagLst xmlns:p="http://schemas.openxmlformats.org/presentationml/2006/main">
  <p:tag name="KSO_WM_UNIT_TYPE" val="i"/>
  <p:tag name="KSO_WM_UNIT_INDEX" val="85"/>
  <p:tag name="KSO_WM_BEAUTIFY_FLAG" val="#wm#"/>
  <p:tag name="KSO_WM_TAG_VERSION" val="3.0"/>
</p:tagLst>
</file>

<file path=ppt/tags/tag291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29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293.xml><?xml version="1.0" encoding="utf-8"?>
<p:tagLst xmlns:p="http://schemas.openxmlformats.org/presentationml/2006/main">
  <p:tag name="KSO_WM_UNIT_TYPE" val="i"/>
  <p:tag name="KSO_WM_UNIT_INDEX" val="94"/>
  <p:tag name="KSO_WM_BEAUTIFY_FLAG" val="#wm#"/>
  <p:tag name="KSO_WM_TAG_VERSION" val="3.0"/>
</p:tagLst>
</file>

<file path=ppt/tags/tag294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295.xml><?xml version="1.0" encoding="utf-8"?>
<p:tagLst xmlns:p="http://schemas.openxmlformats.org/presentationml/2006/main">
  <p:tag name="KSO_WM_UNIT_TYPE" val="i"/>
  <p:tag name="KSO_WM_UNIT_INDEX" val="96"/>
  <p:tag name="KSO_WM_BEAUTIFY_FLAG" val="#wm#"/>
  <p:tag name="KSO_WM_TAG_VERSION" val="3.0"/>
</p:tagLst>
</file>

<file path=ppt/tags/tag296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297.xml><?xml version="1.0" encoding="utf-8"?>
<p:tagLst xmlns:p="http://schemas.openxmlformats.org/presentationml/2006/main">
  <p:tag name="KSO_WM_UNIT_TYPE" val="i"/>
  <p:tag name="KSO_WM_UNIT_INDEX" val="98"/>
  <p:tag name="KSO_WM_BEAUTIFY_FLAG" val="#wm#"/>
  <p:tag name="KSO_WM_TAG_VERSION" val="3.0"/>
</p:tagLst>
</file>

<file path=ppt/tags/tag298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299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0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01.xml><?xml version="1.0" encoding="utf-8"?>
<p:tagLst xmlns:p="http://schemas.openxmlformats.org/presentationml/2006/main">
  <p:tag name="KSO_WM_UNIT_TYPE" val="i"/>
  <p:tag name="KSO_WM_UNIT_INDEX" val="94"/>
  <p:tag name="KSO_WM_BEAUTIFY_FLAG" val="#wm#"/>
  <p:tag name="KSO_WM_TAG_VERSION" val="3.0"/>
</p:tagLst>
</file>

<file path=ppt/tags/tag302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303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3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0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0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0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09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3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1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1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1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13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1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1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1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1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32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2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2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2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24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32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2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2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28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32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3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3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3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3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3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</p:tagLst>
</file>

<file path=ppt/tags/tag33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3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3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3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39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3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4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4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4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4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4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34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4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4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4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50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35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5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5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54.xml><?xml version="1.0" encoding="utf-8"?>
<p:tagLst xmlns:p="http://schemas.openxmlformats.org/presentationml/2006/main">
  <p:tag name="commondata" val="eyJoZGlkIjoiMzY0YmZmZDcxMTFiMDQ5YjlmYjQ5ZTdhN2E4ZjZiZDgifQ=="/>
</p:tagLst>
</file>

<file path=ppt/tags/tag3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7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38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3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0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3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4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6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4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4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5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2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5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5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57.xml><?xml version="1.0" encoding="utf-8"?>
<p:tagLst xmlns:p="http://schemas.openxmlformats.org/presentationml/2006/main">
  <p:tag name="KSO_WM_UNIT_TYPE" val="b"/>
  <p:tag name="KSO_WM_UNIT_INDEX" val="2"/>
  <p:tag name="KSO_WM_BEAUTIFY_FLAG" val="#wm#"/>
  <p:tag name="KSO_WM_TAG_VERSION" val="3.0"/>
</p:tagLst>
</file>

<file path=ppt/tags/tag5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1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62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6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6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6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9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7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</p:tagLst>
</file>

<file path=ppt/tags/tag7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2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73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74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7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7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7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7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9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8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8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82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83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</p:tagLst>
</file>

<file path=ppt/tags/tag84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85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</p:tagLst>
</file>

<file path=ppt/tags/tag8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87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88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89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</p:tagLst>
</file>

<file path=ppt/tags/tag9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9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91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92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93.xml><?xml version="1.0" encoding="utf-8"?>
<p:tagLst xmlns:p="http://schemas.openxmlformats.org/presentationml/2006/main">
  <p:tag name="KSO_WM_UNIT_TYPE" val="i"/>
  <p:tag name="KSO_WM_UNIT_INDEX" val="69"/>
  <p:tag name="KSO_WM_BEAUTIFY_FLAG" val="#wm#"/>
  <p:tag name="KSO_WM_TAG_VERSION" val="3.0"/>
</p:tagLst>
</file>

<file path=ppt/tags/tag94.xml><?xml version="1.0" encoding="utf-8"?>
<p:tagLst xmlns:p="http://schemas.openxmlformats.org/presentationml/2006/main">
  <p:tag name="KSO_WM_UNIT_TYPE" val="i"/>
  <p:tag name="KSO_WM_UNIT_INDEX" val="70"/>
  <p:tag name="KSO_WM_BEAUTIFY_FLAG" val="#wm#"/>
  <p:tag name="KSO_WM_TAG_VERSION" val="3.0"/>
</p:tagLst>
</file>

<file path=ppt/tags/tag95.xml><?xml version="1.0" encoding="utf-8"?>
<p:tagLst xmlns:p="http://schemas.openxmlformats.org/presentationml/2006/main">
  <p:tag name="KSO_WM_UNIT_TYPE" val="i"/>
  <p:tag name="KSO_WM_UNIT_INDEX" val="74"/>
  <p:tag name="KSO_WM_BEAUTIFY_FLAG" val="#wm#"/>
  <p:tag name="KSO_WM_TAG_VERSION" val="3.0"/>
</p:tagLst>
</file>

<file path=ppt/tags/tag9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97.xml><?xml version="1.0" encoding="utf-8"?>
<p:tagLst xmlns:p="http://schemas.openxmlformats.org/presentationml/2006/main">
  <p:tag name="KSO_WM_UNIT_TYPE" val="i"/>
  <p:tag name="KSO_WM_UNIT_INDEX" val="76"/>
  <p:tag name="KSO_WM_BEAUTIFY_FLAG" val="#wm#"/>
  <p:tag name="KSO_WM_TAG_VERSION" val="3.0"/>
</p:tagLst>
</file>

<file path=ppt/tags/tag9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99.xml><?xml version="1.0" encoding="utf-8"?>
<p:tagLst xmlns:p="http://schemas.openxmlformats.org/presentationml/2006/main">
  <p:tag name="KSO_WM_UNIT_TYPE" val="i"/>
  <p:tag name="KSO_WM_UNIT_INDEX" val="78"/>
  <p:tag name="KSO_WM_BEAUTIFY_FLAG" val="#wm#"/>
  <p:tag name="KSO_WM_TAG_VERSION" val="3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1726</Words>
  <Application>WPS 演示</Application>
  <PresentationFormat>宽屏</PresentationFormat>
  <Paragraphs>226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宋体</vt:lpstr>
      <vt:lpstr>Wingdings</vt:lpstr>
      <vt:lpstr>黑体</vt:lpstr>
      <vt:lpstr>微软雅黑</vt:lpstr>
      <vt:lpstr>Wingdings</vt:lpstr>
      <vt:lpstr>Calibri</vt:lpstr>
      <vt:lpstr>Arial Unicode MS</vt:lpstr>
      <vt:lpstr>Calibri Light</vt:lpstr>
      <vt:lpstr>Arial Black</vt:lpstr>
      <vt:lpstr>汉仪雅酷黑简</vt:lpstr>
      <vt:lpstr>Office 主题​​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吴明军</cp:lastModifiedBy>
  <cp:revision>49</cp:revision>
  <dcterms:created xsi:type="dcterms:W3CDTF">2026-03-17T12:18:00Z</dcterms:created>
  <dcterms:modified xsi:type="dcterms:W3CDTF">2026-03-24T09:01:13Z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ICV">
    <vt:lpwstr/>
  </property>
</Properties>
</file>